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media/image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6" r:id="rId4"/>
    <p:sldMasterId id="2147483690" r:id="rId5"/>
  </p:sldMasterIdLst>
  <p:notesMasterIdLst>
    <p:notesMasterId r:id="rId8"/>
  </p:notesMasterIdLst>
  <p:handoutMasterIdLst>
    <p:handoutMasterId r:id="rId51"/>
  </p:handoutMasterIdLst>
  <p:sldIdLst>
    <p:sldId id="256" r:id="rId6"/>
    <p:sldId id="2340" r:id="rId7"/>
    <p:sldId id="2339" r:id="rId9"/>
    <p:sldId id="2341" r:id="rId10"/>
    <p:sldId id="2347" r:id="rId11"/>
    <p:sldId id="2465" r:id="rId12"/>
    <p:sldId id="2466" r:id="rId13"/>
    <p:sldId id="2467" r:id="rId14"/>
    <p:sldId id="2468" r:id="rId15"/>
    <p:sldId id="2469" r:id="rId16"/>
    <p:sldId id="2470" r:id="rId17"/>
    <p:sldId id="2601" r:id="rId18"/>
    <p:sldId id="2535" r:id="rId19"/>
    <p:sldId id="2602" r:id="rId20"/>
    <p:sldId id="2603" r:id="rId21"/>
    <p:sldId id="2604" r:id="rId22"/>
    <p:sldId id="2605" r:id="rId23"/>
    <p:sldId id="2606" r:id="rId24"/>
    <p:sldId id="2607" r:id="rId25"/>
    <p:sldId id="2608" r:id="rId26"/>
    <p:sldId id="2610" r:id="rId27"/>
    <p:sldId id="2611" r:id="rId28"/>
    <p:sldId id="2612" r:id="rId29"/>
    <p:sldId id="2613" r:id="rId30"/>
    <p:sldId id="2614" r:id="rId31"/>
    <p:sldId id="2630" r:id="rId32"/>
    <p:sldId id="2631" r:id="rId33"/>
    <p:sldId id="2632" r:id="rId34"/>
    <p:sldId id="2634" r:id="rId35"/>
    <p:sldId id="2633" r:id="rId36"/>
    <p:sldId id="2636" r:id="rId37"/>
    <p:sldId id="2635" r:id="rId38"/>
    <p:sldId id="2637" r:id="rId39"/>
    <p:sldId id="2638" r:id="rId40"/>
    <p:sldId id="2639" r:id="rId41"/>
    <p:sldId id="2640" r:id="rId42"/>
    <p:sldId id="2643" r:id="rId43"/>
    <p:sldId id="2641" r:id="rId44"/>
    <p:sldId id="2642" r:id="rId45"/>
    <p:sldId id="2644" r:id="rId46"/>
    <p:sldId id="2645" r:id="rId47"/>
    <p:sldId id="2647" r:id="rId48"/>
    <p:sldId id="2646" r:id="rId49"/>
    <p:sldId id="2248" r:id="rId50"/>
  </p:sldIdLst>
  <p:sldSz cx="12192000" cy="6858000"/>
  <p:notesSz cx="6858000" cy="9144000"/>
  <p:custDataLst>
    <p:tags r:id="rId55"/>
  </p:custDataLst>
  <p:defaultTex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165" algn="l" defTabSz="457200" rtl="0" eaLnBrk="1" latinLnBrk="0" hangingPunct="1">
      <a:defRPr sz="900" kern="1200">
        <a:solidFill>
          <a:schemeClr val="tx1"/>
        </a:solidFill>
        <a:latin typeface="+mn-lt"/>
        <a:ea typeface="+mn-ea"/>
        <a:cs typeface="+mn-cs"/>
      </a:defRPr>
    </a:lvl4pPr>
    <a:lvl5pPr marL="913765" algn="l" defTabSz="457200" rtl="0" eaLnBrk="1" latinLnBrk="0" hangingPunct="1">
      <a:defRPr sz="900" kern="1200">
        <a:solidFill>
          <a:schemeClr val="tx1"/>
        </a:solidFill>
        <a:latin typeface="+mn-lt"/>
        <a:ea typeface="+mn-ea"/>
        <a:cs typeface="+mn-cs"/>
      </a:defRPr>
    </a:lvl5pPr>
    <a:lvl6pPr marL="1142365" algn="l" defTabSz="457200" rtl="0" eaLnBrk="1" latinLnBrk="0" hangingPunct="1">
      <a:defRPr sz="900" kern="1200">
        <a:solidFill>
          <a:schemeClr val="tx1"/>
        </a:solidFill>
        <a:latin typeface="+mn-lt"/>
        <a:ea typeface="+mn-ea"/>
        <a:cs typeface="+mn-cs"/>
      </a:defRPr>
    </a:lvl6pPr>
    <a:lvl7pPr marL="1370965" algn="l" defTabSz="457200" rtl="0" eaLnBrk="1" latinLnBrk="0" hangingPunct="1">
      <a:defRPr sz="900" kern="1200">
        <a:solidFill>
          <a:schemeClr val="tx1"/>
        </a:solidFill>
        <a:latin typeface="+mn-lt"/>
        <a:ea typeface="+mn-ea"/>
        <a:cs typeface="+mn-cs"/>
      </a:defRPr>
    </a:lvl7pPr>
    <a:lvl8pPr marL="1598930" algn="l" defTabSz="457200" rtl="0" eaLnBrk="1" latinLnBrk="0" hangingPunct="1">
      <a:defRPr sz="900" kern="1200">
        <a:solidFill>
          <a:schemeClr val="tx1"/>
        </a:solidFill>
        <a:latin typeface="+mn-lt"/>
        <a:ea typeface="+mn-ea"/>
        <a:cs typeface="+mn-cs"/>
      </a:defRPr>
    </a:lvl8pPr>
    <a:lvl9pPr marL="1827530" algn="l" defTabSz="457200" rtl="0" eaLnBrk="1" latinLnBrk="0" hangingPunct="1">
      <a:defRPr sz="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4" userDrawn="1">
          <p15:clr>
            <a:srgbClr val="A4A3A4"/>
          </p15:clr>
        </p15:guide>
        <p15:guide id="2" pos="380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691B"/>
    <a:srgbClr val="FFFFFF"/>
    <a:srgbClr val="737572"/>
    <a:srgbClr val="4B4A4B"/>
    <a:srgbClr val="000000"/>
    <a:srgbClr val="228E39"/>
    <a:srgbClr val="F9EBE7"/>
    <a:srgbClr val="D7D8D9"/>
    <a:srgbClr val="ECEDED"/>
    <a:srgbClr val="7272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628" autoAdjust="0"/>
    <p:restoredTop sz="91422" autoAdjust="0"/>
  </p:normalViewPr>
  <p:slideViewPr>
    <p:cSldViewPr showGuides="1">
      <p:cViewPr>
        <p:scale>
          <a:sx n="80" d="100"/>
          <a:sy n="80" d="100"/>
        </p:scale>
        <p:origin x="341" y="110"/>
      </p:cViewPr>
      <p:guideLst>
        <p:guide orient="horz" pos="2114"/>
        <p:guide pos="3808"/>
      </p:guideLst>
    </p:cSldViewPr>
  </p:slideViewPr>
  <p:outlineViewPr>
    <p:cViewPr>
      <p:scale>
        <a:sx n="33" d="100"/>
        <a:sy n="33" d="100"/>
      </p:scale>
      <p:origin x="0" y="0"/>
    </p:cViewPr>
  </p:outlineViewPr>
  <p:notesTextViewPr>
    <p:cViewPr>
      <p:scale>
        <a:sx n="400" d="100"/>
        <a:sy n="400" d="100"/>
      </p:scale>
      <p:origin x="0" y="0"/>
    </p:cViewPr>
  </p:notesTextViewPr>
  <p:sorterViewPr>
    <p:cViewPr>
      <p:scale>
        <a:sx n="90" d="100"/>
        <a:sy n="90" d="100"/>
      </p:scale>
      <p:origin x="0" y="-72"/>
    </p:cViewPr>
  </p:sorterViewPr>
  <p:notesViewPr>
    <p:cSldViewPr>
      <p:cViewPr varScale="1">
        <p:scale>
          <a:sx n="84" d="100"/>
          <a:sy n="84" d="100"/>
        </p:scale>
        <p:origin x="3828"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notesMaster" Target="notesMasters/notesMaster1.xml"/><Relationship Id="rId7" Type="http://schemas.openxmlformats.org/officeDocument/2006/relationships/slide" Target="slides/slide2.xml"/><Relationship Id="rId6" Type="http://schemas.openxmlformats.org/officeDocument/2006/relationships/slide" Target="slides/slide1.xml"/><Relationship Id="rId55" Type="http://schemas.openxmlformats.org/officeDocument/2006/relationships/tags" Target="tags/tag100.xml"/><Relationship Id="rId54" Type="http://schemas.openxmlformats.org/officeDocument/2006/relationships/tableStyles" Target="tableStyles.xml"/><Relationship Id="rId53" Type="http://schemas.openxmlformats.org/officeDocument/2006/relationships/viewProps" Target="viewProps.xml"/><Relationship Id="rId52" Type="http://schemas.openxmlformats.org/officeDocument/2006/relationships/presProps" Target="presProps.xml"/><Relationship Id="rId51" Type="http://schemas.openxmlformats.org/officeDocument/2006/relationships/handoutMaster" Target="handoutMasters/handoutMaster1.xml"/><Relationship Id="rId50" Type="http://schemas.openxmlformats.org/officeDocument/2006/relationships/slide" Target="slides/slide44.xml"/><Relationship Id="rId5" Type="http://schemas.openxmlformats.org/officeDocument/2006/relationships/slideMaster" Target="slideMasters/slideMaster4.xml"/><Relationship Id="rId49" Type="http://schemas.openxmlformats.org/officeDocument/2006/relationships/slide" Target="slides/slide43.xml"/><Relationship Id="rId48" Type="http://schemas.openxmlformats.org/officeDocument/2006/relationships/slide" Target="slides/slide42.xml"/><Relationship Id="rId47" Type="http://schemas.openxmlformats.org/officeDocument/2006/relationships/slide" Target="slides/slide41.xml"/><Relationship Id="rId46" Type="http://schemas.openxmlformats.org/officeDocument/2006/relationships/slide" Target="slides/slide40.xml"/><Relationship Id="rId45" Type="http://schemas.openxmlformats.org/officeDocument/2006/relationships/slide" Target="slides/slide39.xml"/><Relationship Id="rId44" Type="http://schemas.openxmlformats.org/officeDocument/2006/relationships/slide" Target="slides/slide38.xml"/><Relationship Id="rId43" Type="http://schemas.openxmlformats.org/officeDocument/2006/relationships/slide" Target="slides/slide37.xml"/><Relationship Id="rId42" Type="http://schemas.openxmlformats.org/officeDocument/2006/relationships/slide" Target="slides/slide36.xml"/><Relationship Id="rId41" Type="http://schemas.openxmlformats.org/officeDocument/2006/relationships/slide" Target="slides/slide35.xml"/><Relationship Id="rId40" Type="http://schemas.openxmlformats.org/officeDocument/2006/relationships/slide" Target="slides/slide34.xml"/><Relationship Id="rId4" Type="http://schemas.openxmlformats.org/officeDocument/2006/relationships/slideMaster" Target="slideMasters/slideMaster3.xml"/><Relationship Id="rId39" Type="http://schemas.openxmlformats.org/officeDocument/2006/relationships/slide" Target="slides/slide33.xml"/><Relationship Id="rId38" Type="http://schemas.openxmlformats.org/officeDocument/2006/relationships/slide" Target="slides/slide32.xml"/><Relationship Id="rId37" Type="http://schemas.openxmlformats.org/officeDocument/2006/relationships/slide" Target="slides/slide31.xml"/><Relationship Id="rId36" Type="http://schemas.openxmlformats.org/officeDocument/2006/relationships/slide" Target="slides/slide30.xml"/><Relationship Id="rId35" Type="http://schemas.openxmlformats.org/officeDocument/2006/relationships/slide" Target="slides/slide29.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Дата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509C1E7-8388-498C-808B-E69DCD48AA8F}" type="datetimeFigureOut">
              <a:rPr lang="en-US" smtClean="0"/>
            </a:fld>
            <a:endParaRPr lang="en-US" dirty="0"/>
          </a:p>
        </p:txBody>
      </p:sp>
      <p:sp>
        <p:nvSpPr>
          <p:cNvPr id="4" name="Нижний колонтитул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Номер слайда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E4DC757-B883-40D0-A92D-0A9532E13FAA}" type="slidenum">
              <a:rPr lang="en-US" smtClean="0"/>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AE6BC5-52C0-4833-8446-E8C7E4CD5930}" type="datetimeFigureOut">
              <a:rPr lang="en-US" smtClean="0"/>
            </a:fld>
            <a:endParaRPr lang="en-US" dirty="0"/>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endParaRPr lang="ru-RU"/>
          </a:p>
          <a:p>
            <a:pPr lvl="1"/>
            <a:r>
              <a:rPr lang="ru-RU"/>
              <a:t>Второй уровень</a:t>
            </a:r>
            <a:endParaRPr lang="ru-RU"/>
          </a:p>
          <a:p>
            <a:pPr lvl="2"/>
            <a:r>
              <a:rPr lang="ru-RU"/>
              <a:t>Третий уровень</a:t>
            </a:r>
            <a:endParaRPr lang="ru-RU"/>
          </a:p>
          <a:p>
            <a:pPr lvl="3"/>
            <a:r>
              <a:rPr lang="ru-RU"/>
              <a:t>Четвертый уровень</a:t>
            </a:r>
            <a:endParaRPr lang="ru-RU"/>
          </a:p>
          <a:p>
            <a:pPr lvl="4"/>
            <a:r>
              <a:rPr lang="ru-RU"/>
              <a:t>Пятый уровень</a:t>
            </a:r>
            <a:endParaRPr lang="en-US"/>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3F8F84-E1D1-40E0-81CA-B621FCB98CEF}" type="slidenum">
              <a:rPr lang="en-US" smtClean="0"/>
            </a:fld>
            <a:endParaRPr lang="en-US" dirty="0"/>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600" kern="1200">
        <a:solidFill>
          <a:schemeClr val="tx1"/>
        </a:solidFill>
        <a:latin typeface="+mn-lt"/>
        <a:ea typeface="+mn-ea"/>
        <a:cs typeface="+mn-cs"/>
      </a:defRPr>
    </a:lvl1pPr>
    <a:lvl2pPr marL="228600" algn="l" defTabSz="457200" rtl="0" eaLnBrk="1" latinLnBrk="0" hangingPunct="1">
      <a:defRPr sz="600" kern="1200">
        <a:solidFill>
          <a:schemeClr val="tx1"/>
        </a:solidFill>
        <a:latin typeface="+mn-lt"/>
        <a:ea typeface="+mn-ea"/>
        <a:cs typeface="+mn-cs"/>
      </a:defRPr>
    </a:lvl2pPr>
    <a:lvl3pPr marL="457200" algn="l" defTabSz="457200" rtl="0" eaLnBrk="1" latinLnBrk="0" hangingPunct="1">
      <a:defRPr sz="600" kern="1200">
        <a:solidFill>
          <a:schemeClr val="tx1"/>
        </a:solidFill>
        <a:latin typeface="+mn-lt"/>
        <a:ea typeface="+mn-ea"/>
        <a:cs typeface="+mn-cs"/>
      </a:defRPr>
    </a:lvl3pPr>
    <a:lvl4pPr marL="685165" algn="l" defTabSz="457200" rtl="0" eaLnBrk="1" latinLnBrk="0" hangingPunct="1">
      <a:defRPr sz="600" kern="1200">
        <a:solidFill>
          <a:schemeClr val="tx1"/>
        </a:solidFill>
        <a:latin typeface="+mn-lt"/>
        <a:ea typeface="+mn-ea"/>
        <a:cs typeface="+mn-cs"/>
      </a:defRPr>
    </a:lvl4pPr>
    <a:lvl5pPr marL="913765" algn="l" defTabSz="457200" rtl="0" eaLnBrk="1" latinLnBrk="0" hangingPunct="1">
      <a:defRPr sz="600" kern="1200">
        <a:solidFill>
          <a:schemeClr val="tx1"/>
        </a:solidFill>
        <a:latin typeface="+mn-lt"/>
        <a:ea typeface="+mn-ea"/>
        <a:cs typeface="+mn-cs"/>
      </a:defRPr>
    </a:lvl5pPr>
    <a:lvl6pPr marL="1142365" algn="l" defTabSz="457200" rtl="0" eaLnBrk="1" latinLnBrk="0" hangingPunct="1">
      <a:defRPr sz="600" kern="1200">
        <a:solidFill>
          <a:schemeClr val="tx1"/>
        </a:solidFill>
        <a:latin typeface="+mn-lt"/>
        <a:ea typeface="+mn-ea"/>
        <a:cs typeface="+mn-cs"/>
      </a:defRPr>
    </a:lvl6pPr>
    <a:lvl7pPr marL="1370965" algn="l" defTabSz="457200" rtl="0" eaLnBrk="1" latinLnBrk="0" hangingPunct="1">
      <a:defRPr sz="600" kern="1200">
        <a:solidFill>
          <a:schemeClr val="tx1"/>
        </a:solidFill>
        <a:latin typeface="+mn-lt"/>
        <a:ea typeface="+mn-ea"/>
        <a:cs typeface="+mn-cs"/>
      </a:defRPr>
    </a:lvl7pPr>
    <a:lvl8pPr marL="1598930" algn="l" defTabSz="457200" rtl="0" eaLnBrk="1" latinLnBrk="0" hangingPunct="1">
      <a:defRPr sz="600" kern="1200">
        <a:solidFill>
          <a:schemeClr val="tx1"/>
        </a:solidFill>
        <a:latin typeface="+mn-lt"/>
        <a:ea typeface="+mn-ea"/>
        <a:cs typeface="+mn-cs"/>
      </a:defRPr>
    </a:lvl8pPr>
    <a:lvl9pPr marL="1827530" algn="l" defTabSz="457200"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DFA2F1BF-520D-4C7A-A03E-89229B20F5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DFA2F1BF-520D-4C7A-A03E-89229B20F5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DFA2F1BF-520D-4C7A-A03E-89229B20F5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DFA2F1BF-520D-4C7A-A03E-89229B20F5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DFA2F1BF-520D-4C7A-A03E-89229B20F5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DFA2F1BF-520D-4C7A-A03E-89229B20F5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DFA2F1BF-520D-4C7A-A03E-89229B20F5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DFA2F1BF-520D-4C7A-A03E-89229B20F5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DFA2F1BF-520D-4C7A-A03E-89229B20F5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DFA2F1BF-520D-4C7A-A03E-89229B20F5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DFA2F1BF-520D-4C7A-A03E-89229B20F5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DFA2F1BF-520D-4C7A-A03E-89229B20F5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DFA2F1BF-520D-4C7A-A03E-89229B20F5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DFA2F1BF-520D-4C7A-A03E-89229B20F5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DFA2F1BF-520D-4C7A-A03E-89229B20F5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DFA2F1BF-520D-4C7A-A03E-89229B20F5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DFA2F1BF-520D-4C7A-A03E-89229B20F5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DFA2F1BF-520D-4C7A-A03E-89229B20F5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DFA2F1BF-520D-4C7A-A03E-89229B20F5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DFA2F1BF-520D-4C7A-A03E-89229B20F5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DFA2F1BF-520D-4C7A-A03E-89229B20F5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DFA2F1BF-520D-4C7A-A03E-89229B20F5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DFA2F1BF-520D-4C7A-A03E-89229B20F5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DFA2F1BF-520D-4C7A-A03E-89229B20F5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DFA2F1BF-520D-4C7A-A03E-89229B20F5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DFA2F1BF-520D-4C7A-A03E-89229B20F5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DFA2F1BF-520D-4C7A-A03E-89229B20F5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DFA2F1BF-520D-4C7A-A03E-89229B20F5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DFA2F1BF-520D-4C7A-A03E-89229B20F5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DFA2F1BF-520D-4C7A-A03E-89229B20F5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DFA2F1BF-520D-4C7A-A03E-89229B20F5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DFA2F1BF-520D-4C7A-A03E-89229B20F5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DFA2F1BF-520D-4C7A-A03E-89229B20F5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DFA2F1BF-520D-4C7A-A03E-89229B20F5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DFA2F1BF-520D-4C7A-A03E-89229B20F5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DFA2F1BF-520D-4C7A-A03E-89229B20F5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DFA2F1BF-520D-4C7A-A03E-89229B20F5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DFA2F1BF-520D-4C7A-A03E-89229B20F5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DFA2F1BF-520D-4C7A-A03E-89229B20F5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DFA2F1BF-520D-4C7A-A03E-89229B20F5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DFA2F1BF-520D-4C7A-A03E-89229B20F5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DFA2F1BF-520D-4C7A-A03E-89229B20F5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8"/>
            <a:ext cx="103632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44195" indent="0" algn="ctr">
              <a:buNone/>
              <a:defRPr>
                <a:solidFill>
                  <a:schemeClr val="tx1">
                    <a:tint val="75000"/>
                  </a:schemeClr>
                </a:solidFill>
              </a:defRPr>
            </a:lvl2pPr>
            <a:lvl3pPr marL="1088390" indent="0" algn="ctr">
              <a:buNone/>
              <a:defRPr>
                <a:solidFill>
                  <a:schemeClr val="tx1">
                    <a:tint val="75000"/>
                  </a:schemeClr>
                </a:solidFill>
              </a:defRPr>
            </a:lvl3pPr>
            <a:lvl4pPr marL="1632585" indent="0" algn="ctr">
              <a:buNone/>
              <a:defRPr>
                <a:solidFill>
                  <a:schemeClr val="tx1">
                    <a:tint val="75000"/>
                  </a:schemeClr>
                </a:solidFill>
              </a:defRPr>
            </a:lvl4pPr>
            <a:lvl5pPr marL="2177415" indent="0" algn="ctr">
              <a:buNone/>
              <a:defRPr>
                <a:solidFill>
                  <a:schemeClr val="tx1">
                    <a:tint val="75000"/>
                  </a:schemeClr>
                </a:solidFill>
              </a:defRPr>
            </a:lvl5pPr>
            <a:lvl6pPr marL="2721610" indent="0" algn="ctr">
              <a:buNone/>
              <a:defRPr>
                <a:solidFill>
                  <a:schemeClr val="tx1">
                    <a:tint val="75000"/>
                  </a:schemeClr>
                </a:solidFill>
              </a:defRPr>
            </a:lvl6pPr>
            <a:lvl7pPr marL="3265805" indent="0" algn="ctr">
              <a:buNone/>
              <a:defRPr>
                <a:solidFill>
                  <a:schemeClr val="tx1">
                    <a:tint val="75000"/>
                  </a:schemeClr>
                </a:solidFill>
              </a:defRPr>
            </a:lvl7pPr>
            <a:lvl8pPr marL="3810000" indent="0" algn="ctr">
              <a:buNone/>
              <a:defRPr>
                <a:solidFill>
                  <a:schemeClr val="tx1">
                    <a:tint val="75000"/>
                  </a:schemeClr>
                </a:solidFill>
              </a:defRPr>
            </a:lvl8pPr>
            <a:lvl9pPr marL="4354195"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666A3FBD-FCAD-42B0-B570-15F1A431A3E5}" type="datetimeFigureOut">
              <a:rPr lang="zh-CN" altLang="en-US" smtClean="0"/>
            </a:fld>
            <a:endParaRPr lang="zh-CN" altLang="en-US"/>
          </a:p>
        </p:txBody>
      </p:sp>
      <p:sp>
        <p:nvSpPr>
          <p:cNvPr id="5" name="页脚占位符 4"/>
          <p:cNvSpPr>
            <a:spLocks noGrp="1"/>
          </p:cNvSpPr>
          <p:nvPr>
            <p:ph type="ftr" sz="quarter" idx="11"/>
          </p:nvPr>
        </p:nvSpPr>
        <p:spPr/>
        <p:txBody>
          <a:bodyPr/>
          <a:lstStyle/>
          <a:p>
            <a:r>
              <a:rPr lang="zh-CN" altLang="en-US"/>
              <a:t>1</a:t>
            </a:r>
            <a:endParaRPr lang="zh-CN" altLang="en-US"/>
          </a:p>
        </p:txBody>
      </p:sp>
      <p:sp>
        <p:nvSpPr>
          <p:cNvPr id="6" name="灯片编号占位符 5"/>
          <p:cNvSpPr>
            <a:spLocks noGrp="1"/>
          </p:cNvSpPr>
          <p:nvPr>
            <p:ph type="sldNum" sz="quarter" idx="12"/>
          </p:nvPr>
        </p:nvSpPr>
        <p:spPr/>
        <p:txBody>
          <a:bodyPr/>
          <a:lstStyle/>
          <a:p>
            <a:fld id="{3B9FBB04-D646-4248-B49D-0C5017270C31}" type="slidenum">
              <a:rPr lang="zh-CN" altLang="en-US" smtClean="0"/>
            </a:fld>
            <a:endParaRPr lang="zh-CN" altLang="en-US"/>
          </a:p>
        </p:txBody>
      </p:sp>
    </p:spTree>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666A3FBD-FCAD-42B0-B570-15F1A431A3E5}" type="datetimeFigureOut">
              <a:rPr lang="zh-CN" altLang="en-US" smtClean="0"/>
            </a:fld>
            <a:endParaRPr lang="zh-CN" altLang="en-US"/>
          </a:p>
        </p:txBody>
      </p:sp>
      <p:sp>
        <p:nvSpPr>
          <p:cNvPr id="5" name="页脚占位符 4"/>
          <p:cNvSpPr>
            <a:spLocks noGrp="1"/>
          </p:cNvSpPr>
          <p:nvPr>
            <p:ph type="ftr" sz="quarter" idx="11"/>
          </p:nvPr>
        </p:nvSpPr>
        <p:spPr/>
        <p:txBody>
          <a:bodyPr/>
          <a:lstStyle/>
          <a:p>
            <a:r>
              <a:rPr lang="zh-CN" altLang="en-US"/>
              <a:t>1</a:t>
            </a:r>
            <a:endParaRPr lang="zh-CN" altLang="en-US"/>
          </a:p>
        </p:txBody>
      </p:sp>
      <p:sp>
        <p:nvSpPr>
          <p:cNvPr id="6" name="灯片编号占位符 5"/>
          <p:cNvSpPr>
            <a:spLocks noGrp="1"/>
          </p:cNvSpPr>
          <p:nvPr>
            <p:ph type="sldNum" sz="quarter" idx="12"/>
          </p:nvPr>
        </p:nvSpPr>
        <p:spPr/>
        <p:txBody>
          <a:bodyPr/>
          <a:lstStyle/>
          <a:p>
            <a:fld id="{3B9FBB04-D646-4248-B49D-0C5017270C31}" type="slidenum">
              <a:rPr lang="zh-CN" altLang="en-US" smtClean="0"/>
            </a:fld>
            <a:endParaRPr lang="zh-CN" altLang="en-US"/>
          </a:p>
        </p:txBody>
      </p:sp>
    </p:spTree>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6"/>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74638"/>
            <a:ext cx="8026400" cy="5851526"/>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666A3FBD-FCAD-42B0-B570-15F1A431A3E5}" type="datetimeFigureOut">
              <a:rPr lang="zh-CN" altLang="en-US" smtClean="0"/>
            </a:fld>
            <a:endParaRPr lang="zh-CN" altLang="en-US"/>
          </a:p>
        </p:txBody>
      </p:sp>
      <p:sp>
        <p:nvSpPr>
          <p:cNvPr id="5" name="页脚占位符 4"/>
          <p:cNvSpPr>
            <a:spLocks noGrp="1"/>
          </p:cNvSpPr>
          <p:nvPr>
            <p:ph type="ftr" sz="quarter" idx="11"/>
          </p:nvPr>
        </p:nvSpPr>
        <p:spPr/>
        <p:txBody>
          <a:bodyPr/>
          <a:lstStyle/>
          <a:p>
            <a:r>
              <a:rPr lang="zh-CN" altLang="en-US"/>
              <a:t>1</a:t>
            </a:r>
            <a:endParaRPr lang="zh-CN" altLang="en-US"/>
          </a:p>
        </p:txBody>
      </p:sp>
      <p:sp>
        <p:nvSpPr>
          <p:cNvPr id="6" name="灯片编号占位符 5"/>
          <p:cNvSpPr>
            <a:spLocks noGrp="1"/>
          </p:cNvSpPr>
          <p:nvPr>
            <p:ph type="sldNum" sz="quarter" idx="12"/>
          </p:nvPr>
        </p:nvSpPr>
        <p:spPr/>
        <p:txBody>
          <a:bodyPr/>
          <a:lstStyle/>
          <a:p>
            <a:fld id="{3B9FBB04-D646-4248-B49D-0C5017270C31}" type="slidenum">
              <a:rPr lang="zh-CN" altLang="en-US" smtClean="0"/>
            </a:fld>
            <a:endParaRPr lang="zh-CN" altLang="en-US"/>
          </a:p>
        </p:txBody>
      </p:sp>
    </p:spTree>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Picture Placeholder 21"/>
          <p:cNvSpPr>
            <a:spLocks noGrp="1" noChangeAspect="1"/>
          </p:cNvSpPr>
          <p:nvPr>
            <p:ph type="pic" sz="quarter" idx="10"/>
          </p:nvPr>
        </p:nvSpPr>
        <p:spPr>
          <a:xfrm>
            <a:off x="0" y="0"/>
            <a:ext cx="12192000" cy="6985000"/>
          </a:xfrm>
        </p:spPr>
        <p:txBody>
          <a:bodyPr>
            <a:normAutofit/>
          </a:bodyPr>
          <a:lstStyle>
            <a:lvl1pPr>
              <a:defRPr sz="2000"/>
            </a:lvl1p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cxnSp>
        <p:nvCxnSpPr>
          <p:cNvPr id="33" name="Straight Connector 32"/>
          <p:cNvCxnSpPr/>
          <p:nvPr userDrawn="1"/>
        </p:nvCxnSpPr>
        <p:spPr>
          <a:xfrm>
            <a:off x="971424" y="6278034"/>
            <a:ext cx="9828353"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5" name="Picture 5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6573" y="6300894"/>
            <a:ext cx="1669012" cy="450000"/>
          </a:xfrm>
          <a:prstGeom prst="rect">
            <a:avLst/>
          </a:prstGeom>
        </p:spPr>
      </p:pic>
      <p:sp>
        <p:nvSpPr>
          <p:cNvPr id="57" name="Oval 56"/>
          <p:cNvSpPr>
            <a:spLocks noChangeAspect="1"/>
          </p:cNvSpPr>
          <p:nvPr userDrawn="1"/>
        </p:nvSpPr>
        <p:spPr>
          <a:xfrm>
            <a:off x="10987819" y="6066997"/>
            <a:ext cx="337609" cy="33765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noAutofit/>
          </a:bodyPr>
          <a:lstStyle/>
          <a:p>
            <a:pPr algn="ctr"/>
            <a:endParaRPr lang="en-US" sz="450" dirty="0"/>
          </a:p>
        </p:txBody>
      </p:sp>
      <p:sp>
        <p:nvSpPr>
          <p:cNvPr id="58" name="Slide Number Placeholder 5"/>
          <p:cNvSpPr>
            <a:spLocks noGrp="1"/>
          </p:cNvSpPr>
          <p:nvPr>
            <p:ph type="sldNum" sz="quarter" idx="4"/>
          </p:nvPr>
        </p:nvSpPr>
        <p:spPr>
          <a:xfrm>
            <a:off x="10924364" y="6044671"/>
            <a:ext cx="464517" cy="365126"/>
          </a:xfrm>
          <a:prstGeom prst="rect">
            <a:avLst/>
          </a:prstGeom>
        </p:spPr>
        <p:txBody>
          <a:bodyPr vert="horz" lIns="243852" tIns="121926" rIns="243852" bIns="121926" rtlCol="0" anchor="ctr"/>
          <a:lstStyle>
            <a:lvl1pPr algn="ctr">
              <a:defRPr sz="1000">
                <a:solidFill>
                  <a:schemeClr val="bg1"/>
                </a:solidFill>
                <a:latin typeface="Roboto Regular"/>
                <a:cs typeface="Roboto Regular"/>
              </a:defRPr>
            </a:lvl1pPr>
          </a:lstStyle>
          <a:p>
            <a:fld id="{010B77E7-8D76-A248-9E9F-68FC055C9F4B}" type="slidenum">
              <a:rPr lang="en-US" smtClean="0"/>
            </a:fld>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5" name="Oval 24"/>
          <p:cNvSpPr>
            <a:spLocks noChangeAspect="1"/>
          </p:cNvSpPr>
          <p:nvPr userDrawn="1"/>
        </p:nvSpPr>
        <p:spPr>
          <a:xfrm>
            <a:off x="10987819" y="6066997"/>
            <a:ext cx="337609" cy="33765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noAutofit/>
          </a:bodyPr>
          <a:lstStyle/>
          <a:p>
            <a:pPr algn="ctr"/>
            <a:endParaRPr lang="en-US" sz="450" dirty="0"/>
          </a:p>
        </p:txBody>
      </p:sp>
      <p:cxnSp>
        <p:nvCxnSpPr>
          <p:cNvPr id="26" name="Straight Connector 25"/>
          <p:cNvCxnSpPr/>
          <p:nvPr userDrawn="1"/>
        </p:nvCxnSpPr>
        <p:spPr>
          <a:xfrm>
            <a:off x="971424" y="6278034"/>
            <a:ext cx="9828353"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7" name="Slide Number Placeholder 5"/>
          <p:cNvSpPr>
            <a:spLocks noGrp="1"/>
          </p:cNvSpPr>
          <p:nvPr>
            <p:ph type="sldNum" sz="quarter" idx="4"/>
          </p:nvPr>
        </p:nvSpPr>
        <p:spPr>
          <a:xfrm>
            <a:off x="10924364" y="6044671"/>
            <a:ext cx="464517" cy="365126"/>
          </a:xfrm>
          <a:prstGeom prst="rect">
            <a:avLst/>
          </a:prstGeom>
        </p:spPr>
        <p:txBody>
          <a:bodyPr vert="horz" lIns="243852" tIns="121926" rIns="243852" bIns="121926" rtlCol="0" anchor="ctr"/>
          <a:lstStyle>
            <a:lvl1pPr algn="ctr">
              <a:defRPr sz="1000">
                <a:solidFill>
                  <a:schemeClr val="bg1"/>
                </a:solidFill>
                <a:latin typeface="Roboto Regular"/>
                <a:cs typeface="Roboto Regular"/>
              </a:defRPr>
            </a:lvl1pPr>
          </a:lstStyle>
          <a:p>
            <a:fld id="{010B77E7-8D76-A248-9E9F-68FC055C9F4B}" type="slidenum">
              <a:rPr lang="en-US" smtClean="0"/>
            </a:fld>
            <a:endParaRPr lang="en-US" dirty="0"/>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6573" y="6300894"/>
            <a:ext cx="1669012" cy="45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4" name="Oval 3"/>
          <p:cNvSpPr>
            <a:spLocks noChangeAspect="1"/>
          </p:cNvSpPr>
          <p:nvPr userDrawn="1"/>
        </p:nvSpPr>
        <p:spPr>
          <a:xfrm>
            <a:off x="10987819" y="6066997"/>
            <a:ext cx="337609" cy="33765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noAutofit/>
          </a:bodyPr>
          <a:lstStyle/>
          <a:p>
            <a:pPr algn="ctr"/>
            <a:endParaRPr lang="en-US" sz="450" dirty="0"/>
          </a:p>
        </p:txBody>
      </p:sp>
      <p:sp>
        <p:nvSpPr>
          <p:cNvPr id="5" name="Slide Number Placeholder 5"/>
          <p:cNvSpPr>
            <a:spLocks noGrp="1"/>
          </p:cNvSpPr>
          <p:nvPr>
            <p:ph type="sldNum" sz="quarter" idx="4"/>
          </p:nvPr>
        </p:nvSpPr>
        <p:spPr>
          <a:xfrm>
            <a:off x="10924364" y="6044671"/>
            <a:ext cx="464517" cy="365126"/>
          </a:xfrm>
          <a:prstGeom prst="rect">
            <a:avLst/>
          </a:prstGeom>
        </p:spPr>
        <p:txBody>
          <a:bodyPr vert="horz" lIns="243852" tIns="121926" rIns="243852" bIns="121926" rtlCol="0" anchor="ctr"/>
          <a:lstStyle>
            <a:lvl1pPr algn="ctr">
              <a:defRPr sz="1000">
                <a:solidFill>
                  <a:schemeClr val="bg1"/>
                </a:solidFill>
                <a:latin typeface="Roboto Regular"/>
                <a:cs typeface="Roboto Regular"/>
              </a:defRPr>
            </a:lvl1pPr>
          </a:lstStyle>
          <a:p>
            <a:fld id="{010B77E7-8D76-A248-9E9F-68FC055C9F4B}" type="slidenum">
              <a:rPr lang="en-US" smtClean="0"/>
            </a:fld>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Picture Placeholder 7"/>
          <p:cNvSpPr>
            <a:spLocks noGrp="1" noChangeAspect="1"/>
          </p:cNvSpPr>
          <p:nvPr>
            <p:ph type="pic" sz="quarter" idx="10"/>
          </p:nvPr>
        </p:nvSpPr>
        <p:spPr>
          <a:xfrm>
            <a:off x="0" y="723900"/>
            <a:ext cx="12192000" cy="4457700"/>
          </a:xfrm>
        </p:spPr>
        <p:txBody>
          <a:bodyPr>
            <a:normAutofit/>
          </a:bodyPr>
          <a:lstStyle>
            <a:lvl1pPr marL="0" indent="0">
              <a:buNone/>
              <a:defRPr sz="1500">
                <a:solidFill>
                  <a:schemeClr val="tx2"/>
                </a:solidFill>
              </a:defRPr>
            </a:lvl1p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Picture Placeholder 7"/>
          <p:cNvSpPr>
            <a:spLocks noGrp="1" noChangeAspect="1"/>
          </p:cNvSpPr>
          <p:nvPr>
            <p:ph type="pic" sz="quarter" idx="10"/>
          </p:nvPr>
        </p:nvSpPr>
        <p:spPr>
          <a:xfrm>
            <a:off x="0" y="1778000"/>
            <a:ext cx="5107483" cy="2822223"/>
          </a:xfrm>
        </p:spPr>
        <p:txBody>
          <a:bodyPr>
            <a:normAutofit/>
          </a:bodyPr>
          <a:lstStyle>
            <a:lvl1pPr marL="0" indent="0">
              <a:buNone/>
              <a:defRPr sz="2000"/>
            </a:lvl1pPr>
          </a:lstStyle>
          <a:p>
            <a:endParaRPr lang="en-US" dirty="0"/>
          </a:p>
        </p:txBody>
      </p:sp>
      <p:sp>
        <p:nvSpPr>
          <p:cNvPr id="26" name="Oval 25"/>
          <p:cNvSpPr>
            <a:spLocks noChangeAspect="1"/>
          </p:cNvSpPr>
          <p:nvPr userDrawn="1"/>
        </p:nvSpPr>
        <p:spPr>
          <a:xfrm>
            <a:off x="10987819" y="6066997"/>
            <a:ext cx="337609" cy="33765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noAutofit/>
          </a:bodyPr>
          <a:lstStyle/>
          <a:p>
            <a:pPr algn="ctr"/>
            <a:endParaRPr lang="en-US" sz="450" dirty="0"/>
          </a:p>
        </p:txBody>
      </p:sp>
      <p:cxnSp>
        <p:nvCxnSpPr>
          <p:cNvPr id="27" name="Straight Connector 26"/>
          <p:cNvCxnSpPr/>
          <p:nvPr userDrawn="1"/>
        </p:nvCxnSpPr>
        <p:spPr>
          <a:xfrm>
            <a:off x="971424" y="6278034"/>
            <a:ext cx="9828353"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8" name="Slide Number Placeholder 5"/>
          <p:cNvSpPr>
            <a:spLocks noGrp="1"/>
          </p:cNvSpPr>
          <p:nvPr>
            <p:ph type="sldNum" sz="quarter" idx="4"/>
          </p:nvPr>
        </p:nvSpPr>
        <p:spPr>
          <a:xfrm>
            <a:off x="10924364" y="6044671"/>
            <a:ext cx="464517" cy="365126"/>
          </a:xfrm>
          <a:prstGeom prst="rect">
            <a:avLst/>
          </a:prstGeom>
        </p:spPr>
        <p:txBody>
          <a:bodyPr vert="horz" lIns="243852" tIns="121926" rIns="243852" bIns="121926" rtlCol="0" anchor="ctr"/>
          <a:lstStyle>
            <a:lvl1pPr algn="ctr">
              <a:defRPr sz="1000">
                <a:solidFill>
                  <a:schemeClr val="bg1"/>
                </a:solidFill>
                <a:latin typeface="Roboto Regular"/>
                <a:cs typeface="Roboto Regular"/>
              </a:defRPr>
            </a:lvl1pPr>
          </a:lstStyle>
          <a:p>
            <a:fld id="{010B77E7-8D76-A248-9E9F-68FC055C9F4B}" type="slidenum">
              <a:rPr lang="en-US" smtClean="0"/>
            </a:fld>
            <a:endParaRPr lang="en-US" dirty="0"/>
          </a:p>
        </p:txBody>
      </p:sp>
      <p:pic>
        <p:nvPicPr>
          <p:cNvPr id="29" name="Picture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6573" y="6300894"/>
            <a:ext cx="1669012" cy="45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Whitout Titl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7" name="Picture Placeholder 6"/>
          <p:cNvSpPr>
            <a:spLocks noGrp="1" noChangeAspect="1"/>
          </p:cNvSpPr>
          <p:nvPr>
            <p:ph type="pic" sz="quarter" idx="10"/>
          </p:nvPr>
        </p:nvSpPr>
        <p:spPr>
          <a:xfrm>
            <a:off x="0" y="1686402"/>
            <a:ext cx="6095507" cy="3493295"/>
          </a:xfrm>
        </p:spPr>
        <p:txBody>
          <a:bodyPr>
            <a:normAutofit/>
          </a:bodyPr>
          <a:lstStyle>
            <a:lvl1pPr marL="0" indent="0">
              <a:buNone/>
              <a:defRPr sz="1000">
                <a:solidFill>
                  <a:schemeClr val="tx1"/>
                </a:solidFill>
              </a:defRPr>
            </a:lvl1pPr>
          </a:lstStyle>
          <a:p>
            <a:endParaRPr lang="en-US" dirty="0"/>
          </a:p>
        </p:txBody>
      </p:sp>
      <p:sp>
        <p:nvSpPr>
          <p:cNvPr id="26" name="Oval 25"/>
          <p:cNvSpPr>
            <a:spLocks noChangeAspect="1"/>
          </p:cNvSpPr>
          <p:nvPr userDrawn="1"/>
        </p:nvSpPr>
        <p:spPr>
          <a:xfrm>
            <a:off x="10987819" y="6066997"/>
            <a:ext cx="337609" cy="33765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noAutofit/>
          </a:bodyPr>
          <a:lstStyle/>
          <a:p>
            <a:pPr algn="ctr"/>
            <a:endParaRPr lang="en-US" sz="450" dirty="0"/>
          </a:p>
        </p:txBody>
      </p:sp>
      <p:cxnSp>
        <p:nvCxnSpPr>
          <p:cNvPr id="27" name="Straight Connector 26"/>
          <p:cNvCxnSpPr/>
          <p:nvPr userDrawn="1"/>
        </p:nvCxnSpPr>
        <p:spPr>
          <a:xfrm>
            <a:off x="971424" y="6278034"/>
            <a:ext cx="9828353"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8" name="Slide Number Placeholder 5"/>
          <p:cNvSpPr>
            <a:spLocks noGrp="1"/>
          </p:cNvSpPr>
          <p:nvPr>
            <p:ph type="sldNum" sz="quarter" idx="4"/>
          </p:nvPr>
        </p:nvSpPr>
        <p:spPr>
          <a:xfrm>
            <a:off x="10924364" y="6044671"/>
            <a:ext cx="464517" cy="365126"/>
          </a:xfrm>
          <a:prstGeom prst="rect">
            <a:avLst/>
          </a:prstGeom>
        </p:spPr>
        <p:txBody>
          <a:bodyPr vert="horz" lIns="243852" tIns="121926" rIns="243852" bIns="121926" rtlCol="0" anchor="ctr"/>
          <a:lstStyle>
            <a:lvl1pPr algn="ctr">
              <a:defRPr sz="1000">
                <a:solidFill>
                  <a:schemeClr val="bg1"/>
                </a:solidFill>
                <a:latin typeface="Roboto Regular"/>
                <a:cs typeface="Roboto Regular"/>
              </a:defRPr>
            </a:lvl1pPr>
          </a:lstStyle>
          <a:p>
            <a:fld id="{010B77E7-8D76-A248-9E9F-68FC055C9F4B}" type="slidenum">
              <a:rPr lang="en-US" smtClean="0"/>
            </a:fld>
            <a:endParaRPr lang="en-US" dirty="0"/>
          </a:p>
        </p:txBody>
      </p:sp>
      <p:pic>
        <p:nvPicPr>
          <p:cNvPr id="29" name="Picture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6573" y="6300894"/>
            <a:ext cx="1669012" cy="45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666A3FBD-FCAD-42B0-B570-15F1A431A3E5}" type="datetimeFigureOut">
              <a:rPr lang="zh-CN" altLang="en-US" smtClean="0"/>
            </a:fld>
            <a:endParaRPr lang="zh-CN" altLang="en-US"/>
          </a:p>
        </p:txBody>
      </p:sp>
      <p:sp>
        <p:nvSpPr>
          <p:cNvPr id="5" name="页脚占位符 4"/>
          <p:cNvSpPr>
            <a:spLocks noGrp="1"/>
          </p:cNvSpPr>
          <p:nvPr>
            <p:ph type="ftr" sz="quarter" idx="11"/>
          </p:nvPr>
        </p:nvSpPr>
        <p:spPr/>
        <p:txBody>
          <a:bodyPr/>
          <a:lstStyle/>
          <a:p>
            <a:r>
              <a:rPr lang="zh-CN" altLang="en-US"/>
              <a:t>1</a:t>
            </a:r>
            <a:endParaRPr lang="zh-CN" altLang="en-US"/>
          </a:p>
        </p:txBody>
      </p:sp>
      <p:sp>
        <p:nvSpPr>
          <p:cNvPr id="6" name="灯片编号占位符 5"/>
          <p:cNvSpPr>
            <a:spLocks noGrp="1"/>
          </p:cNvSpPr>
          <p:nvPr>
            <p:ph type="sldNum" sz="quarter" idx="12"/>
          </p:nvPr>
        </p:nvSpPr>
        <p:spPr/>
        <p:txBody>
          <a:bodyPr/>
          <a:lstStyle/>
          <a:p>
            <a:fld id="{3B9FBB04-D646-4248-B49D-0C5017270C31}" type="slidenum">
              <a:rPr lang="zh-CN" altLang="en-US" smtClean="0"/>
            </a:fld>
            <a:endParaRPr lang="zh-CN" altLang="en-US"/>
          </a:p>
        </p:txBody>
      </p:sp>
    </p:spTree>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7" name="Picture Placeholder 6"/>
          <p:cNvSpPr>
            <a:spLocks noGrp="1" noChangeAspect="1"/>
          </p:cNvSpPr>
          <p:nvPr>
            <p:ph type="pic" sz="quarter" idx="10"/>
          </p:nvPr>
        </p:nvSpPr>
        <p:spPr>
          <a:xfrm>
            <a:off x="6096794" y="1686402"/>
            <a:ext cx="6095507" cy="3493295"/>
          </a:xfrm>
        </p:spPr>
        <p:txBody>
          <a:bodyPr>
            <a:normAutofit/>
          </a:bodyPr>
          <a:lstStyle>
            <a:lvl1pPr marL="0" indent="0">
              <a:buNone/>
              <a:defRPr sz="1000">
                <a:solidFill>
                  <a:schemeClr val="tx1"/>
                </a:solidFill>
              </a:defRPr>
            </a:lvl1pPr>
          </a:lstStyle>
          <a:p>
            <a:endParaRPr lang="en-US" dirty="0"/>
          </a:p>
        </p:txBody>
      </p:sp>
      <p:sp>
        <p:nvSpPr>
          <p:cNvPr id="26" name="Oval 25"/>
          <p:cNvSpPr>
            <a:spLocks noChangeAspect="1"/>
          </p:cNvSpPr>
          <p:nvPr userDrawn="1"/>
        </p:nvSpPr>
        <p:spPr>
          <a:xfrm>
            <a:off x="10987819" y="6066997"/>
            <a:ext cx="337609" cy="33765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noAutofit/>
          </a:bodyPr>
          <a:lstStyle/>
          <a:p>
            <a:pPr algn="ctr"/>
            <a:endParaRPr lang="en-US" sz="450" dirty="0"/>
          </a:p>
        </p:txBody>
      </p:sp>
      <p:cxnSp>
        <p:nvCxnSpPr>
          <p:cNvPr id="27" name="Straight Connector 26"/>
          <p:cNvCxnSpPr/>
          <p:nvPr userDrawn="1"/>
        </p:nvCxnSpPr>
        <p:spPr>
          <a:xfrm>
            <a:off x="971424" y="6278034"/>
            <a:ext cx="9828353"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8" name="Slide Number Placeholder 5"/>
          <p:cNvSpPr>
            <a:spLocks noGrp="1"/>
          </p:cNvSpPr>
          <p:nvPr>
            <p:ph type="sldNum" sz="quarter" idx="4"/>
          </p:nvPr>
        </p:nvSpPr>
        <p:spPr>
          <a:xfrm>
            <a:off x="10924364" y="6044671"/>
            <a:ext cx="464517" cy="365126"/>
          </a:xfrm>
          <a:prstGeom prst="rect">
            <a:avLst/>
          </a:prstGeom>
        </p:spPr>
        <p:txBody>
          <a:bodyPr vert="horz" lIns="243852" tIns="121926" rIns="243852" bIns="121926" rtlCol="0" anchor="ctr"/>
          <a:lstStyle>
            <a:lvl1pPr algn="ctr">
              <a:defRPr sz="1000">
                <a:solidFill>
                  <a:schemeClr val="bg1"/>
                </a:solidFill>
                <a:latin typeface="Roboto Regular"/>
                <a:cs typeface="Roboto Regular"/>
              </a:defRPr>
            </a:lvl1pPr>
          </a:lstStyle>
          <a:p>
            <a:fld id="{010B77E7-8D76-A248-9E9F-68FC055C9F4B}" type="slidenum">
              <a:rPr lang="en-US" smtClean="0"/>
            </a:fld>
            <a:endParaRPr lang="en-US" dirty="0"/>
          </a:p>
        </p:txBody>
      </p:sp>
      <p:pic>
        <p:nvPicPr>
          <p:cNvPr id="29" name="Picture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6573" y="6300894"/>
            <a:ext cx="1669012" cy="45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7" name="Picture Placeholder 6"/>
          <p:cNvSpPr>
            <a:spLocks noGrp="1" noChangeAspect="1"/>
          </p:cNvSpPr>
          <p:nvPr>
            <p:ph type="pic" sz="quarter" idx="10"/>
          </p:nvPr>
        </p:nvSpPr>
        <p:spPr>
          <a:xfrm>
            <a:off x="1012500" y="1876778"/>
            <a:ext cx="914281" cy="914400"/>
          </a:xfrm>
          <a:prstGeom prst="ellipse">
            <a:avLst/>
          </a:prstGeom>
        </p:spPr>
        <p:txBody>
          <a:bodyPr>
            <a:normAutofit/>
          </a:bodyPr>
          <a:lstStyle>
            <a:lvl1pPr marL="0" indent="0">
              <a:buNone/>
              <a:defRPr sz="1000">
                <a:solidFill>
                  <a:schemeClr val="tx1"/>
                </a:solidFill>
              </a:defRPr>
            </a:lvl1pPr>
          </a:lstStyle>
          <a:p>
            <a:endParaRPr lang="en-US" dirty="0"/>
          </a:p>
        </p:txBody>
      </p:sp>
      <p:sp>
        <p:nvSpPr>
          <p:cNvPr id="13" name="Picture Placeholder 6"/>
          <p:cNvSpPr>
            <a:spLocks noGrp="1" noChangeAspect="1"/>
          </p:cNvSpPr>
          <p:nvPr>
            <p:ph type="pic" sz="quarter" idx="11"/>
          </p:nvPr>
        </p:nvSpPr>
        <p:spPr>
          <a:xfrm>
            <a:off x="4311214" y="1876778"/>
            <a:ext cx="914281" cy="914400"/>
          </a:xfrm>
          <a:prstGeom prst="ellipse">
            <a:avLst/>
          </a:prstGeom>
        </p:spPr>
        <p:txBody>
          <a:bodyPr>
            <a:normAutofit/>
          </a:bodyPr>
          <a:lstStyle>
            <a:lvl1pPr marL="0" indent="0">
              <a:buNone/>
              <a:defRPr sz="1000">
                <a:solidFill>
                  <a:schemeClr val="tx1"/>
                </a:solidFill>
              </a:defRPr>
            </a:lvl1pPr>
          </a:lstStyle>
          <a:p>
            <a:endParaRPr lang="en-US" dirty="0"/>
          </a:p>
        </p:txBody>
      </p:sp>
      <p:sp>
        <p:nvSpPr>
          <p:cNvPr id="15" name="Picture Placeholder 6"/>
          <p:cNvSpPr>
            <a:spLocks noGrp="1" noChangeAspect="1"/>
          </p:cNvSpPr>
          <p:nvPr>
            <p:ph type="pic" sz="quarter" idx="12"/>
          </p:nvPr>
        </p:nvSpPr>
        <p:spPr>
          <a:xfrm>
            <a:off x="7499863" y="1876778"/>
            <a:ext cx="914281" cy="914400"/>
          </a:xfrm>
          <a:prstGeom prst="ellipse">
            <a:avLst/>
          </a:prstGeom>
        </p:spPr>
        <p:txBody>
          <a:bodyPr>
            <a:normAutofit/>
          </a:bodyPr>
          <a:lstStyle>
            <a:lvl1pPr marL="0" indent="0">
              <a:buNone/>
              <a:defRPr sz="1000">
                <a:solidFill>
                  <a:schemeClr val="tx1"/>
                </a:solidFill>
              </a:defRPr>
            </a:lvl1pPr>
          </a:lstStyle>
          <a:p>
            <a:endParaRPr lang="en-US" dirty="0"/>
          </a:p>
        </p:txBody>
      </p:sp>
      <p:sp>
        <p:nvSpPr>
          <p:cNvPr id="28" name="Oval 27"/>
          <p:cNvSpPr>
            <a:spLocks noChangeAspect="1"/>
          </p:cNvSpPr>
          <p:nvPr userDrawn="1"/>
        </p:nvSpPr>
        <p:spPr>
          <a:xfrm>
            <a:off x="10987819" y="6066997"/>
            <a:ext cx="337609" cy="33765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noAutofit/>
          </a:bodyPr>
          <a:lstStyle/>
          <a:p>
            <a:pPr algn="ctr"/>
            <a:endParaRPr lang="en-US" sz="450" dirty="0"/>
          </a:p>
        </p:txBody>
      </p:sp>
      <p:cxnSp>
        <p:nvCxnSpPr>
          <p:cNvPr id="29" name="Straight Connector 28"/>
          <p:cNvCxnSpPr/>
          <p:nvPr userDrawn="1"/>
        </p:nvCxnSpPr>
        <p:spPr>
          <a:xfrm>
            <a:off x="971424" y="6278034"/>
            <a:ext cx="9828353"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0" name="Slide Number Placeholder 5"/>
          <p:cNvSpPr>
            <a:spLocks noGrp="1"/>
          </p:cNvSpPr>
          <p:nvPr>
            <p:ph type="sldNum" sz="quarter" idx="4"/>
          </p:nvPr>
        </p:nvSpPr>
        <p:spPr>
          <a:xfrm>
            <a:off x="10924364" y="6044671"/>
            <a:ext cx="464517" cy="365126"/>
          </a:xfrm>
          <a:prstGeom prst="rect">
            <a:avLst/>
          </a:prstGeom>
        </p:spPr>
        <p:txBody>
          <a:bodyPr vert="horz" lIns="243852" tIns="121926" rIns="243852" bIns="121926" rtlCol="0" anchor="ctr"/>
          <a:lstStyle>
            <a:lvl1pPr algn="ctr">
              <a:defRPr sz="1000">
                <a:solidFill>
                  <a:schemeClr val="bg1"/>
                </a:solidFill>
                <a:latin typeface="Roboto Regular"/>
                <a:cs typeface="Roboto Regular"/>
              </a:defRPr>
            </a:lvl1pPr>
          </a:lstStyle>
          <a:p>
            <a:fld id="{010B77E7-8D76-A248-9E9F-68FC055C9F4B}" type="slidenum">
              <a:rPr lang="en-US" smtClean="0"/>
            </a:fld>
            <a:endParaRPr lang="en-US" dirty="0"/>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6573" y="6300894"/>
            <a:ext cx="1669012" cy="45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iPad Air">
    <p:spTree>
      <p:nvGrpSpPr>
        <p:cNvPr id="1" name=""/>
        <p:cNvGrpSpPr/>
        <p:nvPr/>
      </p:nvGrpSpPr>
      <p:grpSpPr>
        <a:xfrm>
          <a:off x="0" y="0"/>
          <a:ext cx="0" cy="0"/>
          <a:chOff x="0" y="0"/>
          <a:chExt cx="0" cy="0"/>
        </a:xfrm>
      </p:grpSpPr>
      <p:sp>
        <p:nvSpPr>
          <p:cNvPr id="5" name="Picture Placeholder 12"/>
          <p:cNvSpPr>
            <a:spLocks noGrp="1" noChangeAspect="1"/>
          </p:cNvSpPr>
          <p:nvPr>
            <p:ph type="pic" sz="quarter" idx="14"/>
          </p:nvPr>
        </p:nvSpPr>
        <p:spPr>
          <a:xfrm>
            <a:off x="0" y="-1"/>
            <a:ext cx="12192000" cy="3376691"/>
          </a:xfrm>
        </p:spPr>
        <p:txBody>
          <a:bodyPr>
            <a:normAutofit/>
          </a:bodyPr>
          <a:lstStyle>
            <a:lvl1pPr marL="0" indent="0">
              <a:buNone/>
              <a:defRPr sz="1400"/>
            </a:lvl1p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porftfolio-1">
    <p:spTree>
      <p:nvGrpSpPr>
        <p:cNvPr id="1" name=""/>
        <p:cNvGrpSpPr/>
        <p:nvPr/>
      </p:nvGrpSpPr>
      <p:grpSpPr>
        <a:xfrm>
          <a:off x="0" y="0"/>
          <a:ext cx="0" cy="0"/>
          <a:chOff x="0" y="0"/>
          <a:chExt cx="0" cy="0"/>
        </a:xfrm>
      </p:grpSpPr>
      <p:sp>
        <p:nvSpPr>
          <p:cNvPr id="9" name="Picture Placeholder 2"/>
          <p:cNvSpPr>
            <a:spLocks noGrp="1" noChangeAspect="1"/>
          </p:cNvSpPr>
          <p:nvPr>
            <p:ph type="pic" sz="quarter" idx="11"/>
          </p:nvPr>
        </p:nvSpPr>
        <p:spPr>
          <a:xfrm>
            <a:off x="4500563" y="1779588"/>
            <a:ext cx="3194050" cy="2266950"/>
          </a:xfrm>
        </p:spPr>
        <p:txBody>
          <a:bodyPr>
            <a:normAutofit/>
          </a:bodyPr>
          <a:lstStyle>
            <a:lvl1pPr marL="0" indent="0">
              <a:buNone/>
              <a:defRPr sz="2000">
                <a:solidFill>
                  <a:schemeClr val="tx2"/>
                </a:solidFill>
                <a:latin typeface="Roboto Light"/>
                <a:cs typeface="Roboto Light"/>
              </a:defRPr>
            </a:lvl1pPr>
          </a:lstStyle>
          <a:p>
            <a:endParaRPr lang="id-ID" dirty="0"/>
          </a:p>
        </p:txBody>
      </p:sp>
      <p:sp>
        <p:nvSpPr>
          <p:cNvPr id="10" name="Picture Placeholder 2"/>
          <p:cNvSpPr>
            <a:spLocks noGrp="1" noChangeAspect="1"/>
          </p:cNvSpPr>
          <p:nvPr>
            <p:ph type="pic" sz="quarter" idx="12"/>
          </p:nvPr>
        </p:nvSpPr>
        <p:spPr>
          <a:xfrm>
            <a:off x="7808913" y="1779588"/>
            <a:ext cx="3216275" cy="2266950"/>
          </a:xfrm>
        </p:spPr>
        <p:txBody>
          <a:bodyPr>
            <a:normAutofit/>
          </a:bodyPr>
          <a:lstStyle>
            <a:lvl1pPr marL="0" indent="0">
              <a:buNone/>
              <a:defRPr sz="2000">
                <a:solidFill>
                  <a:schemeClr val="tx2"/>
                </a:solidFill>
                <a:latin typeface="Roboto Light"/>
                <a:cs typeface="Roboto Light"/>
              </a:defRPr>
            </a:lvl1pPr>
          </a:lstStyle>
          <a:p>
            <a:endParaRPr lang="id-ID" dirty="0"/>
          </a:p>
        </p:txBody>
      </p:sp>
      <p:sp>
        <p:nvSpPr>
          <p:cNvPr id="11" name="Picture Placeholder 2"/>
          <p:cNvSpPr>
            <a:spLocks noGrp="1" noChangeAspect="1"/>
          </p:cNvSpPr>
          <p:nvPr>
            <p:ph type="pic" sz="quarter" idx="15"/>
          </p:nvPr>
        </p:nvSpPr>
        <p:spPr>
          <a:xfrm>
            <a:off x="1210109" y="1795468"/>
            <a:ext cx="3201554" cy="2251071"/>
          </a:xfrm>
        </p:spPr>
        <p:txBody>
          <a:bodyPr>
            <a:normAutofit/>
          </a:bodyPr>
          <a:lstStyle>
            <a:lvl1pPr marL="0" indent="0">
              <a:buNone/>
              <a:defRPr sz="2000">
                <a:solidFill>
                  <a:schemeClr val="tx2"/>
                </a:solidFill>
                <a:latin typeface="Roboto Light"/>
                <a:cs typeface="Roboto Light"/>
              </a:defRPr>
            </a:lvl1pPr>
          </a:lstStyle>
          <a:p>
            <a:endParaRPr lang="id-ID" dirty="0"/>
          </a:p>
        </p:txBody>
      </p:sp>
      <p:sp>
        <p:nvSpPr>
          <p:cNvPr id="28" name="Oval 27"/>
          <p:cNvSpPr>
            <a:spLocks noChangeAspect="1"/>
          </p:cNvSpPr>
          <p:nvPr userDrawn="1"/>
        </p:nvSpPr>
        <p:spPr>
          <a:xfrm>
            <a:off x="10987819" y="6066997"/>
            <a:ext cx="337609" cy="33765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noAutofit/>
          </a:bodyPr>
          <a:lstStyle/>
          <a:p>
            <a:pPr algn="ctr"/>
            <a:endParaRPr lang="en-US" sz="450" dirty="0"/>
          </a:p>
        </p:txBody>
      </p:sp>
      <p:cxnSp>
        <p:nvCxnSpPr>
          <p:cNvPr id="29" name="Straight Connector 28"/>
          <p:cNvCxnSpPr/>
          <p:nvPr userDrawn="1"/>
        </p:nvCxnSpPr>
        <p:spPr>
          <a:xfrm>
            <a:off x="971424" y="6278034"/>
            <a:ext cx="9828353"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0" name="Slide Number Placeholder 5"/>
          <p:cNvSpPr>
            <a:spLocks noGrp="1"/>
          </p:cNvSpPr>
          <p:nvPr>
            <p:ph type="sldNum" sz="quarter" idx="4"/>
          </p:nvPr>
        </p:nvSpPr>
        <p:spPr>
          <a:xfrm>
            <a:off x="10924364" y="6044671"/>
            <a:ext cx="464517" cy="365126"/>
          </a:xfrm>
          <a:prstGeom prst="rect">
            <a:avLst/>
          </a:prstGeom>
        </p:spPr>
        <p:txBody>
          <a:bodyPr vert="horz" lIns="243852" tIns="121926" rIns="243852" bIns="121926" rtlCol="0" anchor="ctr"/>
          <a:lstStyle>
            <a:lvl1pPr algn="ctr">
              <a:defRPr sz="1000">
                <a:solidFill>
                  <a:schemeClr val="bg1"/>
                </a:solidFill>
                <a:latin typeface="Roboto Regular"/>
                <a:cs typeface="Roboto Regular"/>
              </a:defRPr>
            </a:lvl1pPr>
          </a:lstStyle>
          <a:p>
            <a:fld id="{010B77E7-8D76-A248-9E9F-68FC055C9F4B}" type="slidenum">
              <a:rPr lang="en-US" smtClean="0"/>
            </a:fld>
            <a:endParaRPr lang="en-US" dirty="0"/>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6573" y="6300894"/>
            <a:ext cx="1669012" cy="45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7_Title Slide">
    <p:spTree>
      <p:nvGrpSpPr>
        <p:cNvPr id="1" name=""/>
        <p:cNvGrpSpPr/>
        <p:nvPr/>
      </p:nvGrpSpPr>
      <p:grpSpPr>
        <a:xfrm>
          <a:off x="0" y="0"/>
          <a:ext cx="0" cy="0"/>
          <a:chOff x="0" y="0"/>
          <a:chExt cx="0" cy="0"/>
        </a:xfrm>
      </p:grpSpPr>
      <p:sp>
        <p:nvSpPr>
          <p:cNvPr id="9" name="Picture Placeholder 2"/>
          <p:cNvSpPr>
            <a:spLocks noGrp="1" noChangeAspect="1"/>
          </p:cNvSpPr>
          <p:nvPr>
            <p:ph type="pic" sz="quarter" idx="25"/>
          </p:nvPr>
        </p:nvSpPr>
        <p:spPr>
          <a:xfrm>
            <a:off x="4218185" y="1814403"/>
            <a:ext cx="3340603" cy="1892739"/>
          </a:xfrm>
        </p:spPr>
        <p:txBody>
          <a:bodyPr anchor="t">
            <a:normAutofit/>
          </a:bodyPr>
          <a:lstStyle>
            <a:lvl1pPr marL="0" indent="0" algn="ctr">
              <a:buNone/>
              <a:defRPr sz="1100">
                <a:latin typeface="Roboto Light"/>
                <a:cs typeface="Roboto Light"/>
              </a:defRPr>
            </a:lvl1pPr>
          </a:lstStyle>
          <a:p>
            <a:endParaRPr lang="id-ID" dirty="0"/>
          </a:p>
        </p:txBody>
      </p:sp>
      <p:sp>
        <p:nvSpPr>
          <p:cNvPr id="17" name="Picture Placeholder 2"/>
          <p:cNvSpPr>
            <a:spLocks noGrp="1" noChangeAspect="1"/>
          </p:cNvSpPr>
          <p:nvPr>
            <p:ph type="pic" sz="quarter" idx="22"/>
          </p:nvPr>
        </p:nvSpPr>
        <p:spPr>
          <a:xfrm>
            <a:off x="2684333" y="3690302"/>
            <a:ext cx="458889" cy="818462"/>
          </a:xfrm>
        </p:spPr>
        <p:txBody>
          <a:bodyPr anchor="t">
            <a:normAutofit/>
          </a:bodyPr>
          <a:lstStyle>
            <a:lvl1pPr marL="0" indent="0" algn="ctr">
              <a:lnSpc>
                <a:spcPct val="50000"/>
              </a:lnSpc>
              <a:buNone/>
              <a:defRPr sz="525">
                <a:latin typeface="Roboto Light"/>
                <a:cs typeface="Roboto Light"/>
              </a:defRPr>
            </a:lvl1pPr>
          </a:lstStyle>
          <a:p>
            <a:endParaRPr lang="id-ID" dirty="0"/>
          </a:p>
        </p:txBody>
      </p:sp>
      <p:sp>
        <p:nvSpPr>
          <p:cNvPr id="10" name="Picture Placeholder 2"/>
          <p:cNvSpPr>
            <a:spLocks noGrp="1" noChangeAspect="1"/>
          </p:cNvSpPr>
          <p:nvPr>
            <p:ph type="pic" sz="quarter" idx="26"/>
          </p:nvPr>
        </p:nvSpPr>
        <p:spPr>
          <a:xfrm>
            <a:off x="7080920" y="3116204"/>
            <a:ext cx="2127997" cy="1356225"/>
          </a:xfrm>
        </p:spPr>
        <p:txBody>
          <a:bodyPr anchor="t">
            <a:normAutofit/>
          </a:bodyPr>
          <a:lstStyle>
            <a:lvl1pPr marL="0" indent="0" algn="ctr">
              <a:buNone/>
              <a:defRPr sz="1000">
                <a:latin typeface="Roboto Light"/>
                <a:cs typeface="Roboto Light"/>
              </a:defRPr>
            </a:lvl1pPr>
          </a:lstStyle>
          <a:p>
            <a:endParaRPr lang="id-ID" dirty="0"/>
          </a:p>
        </p:txBody>
      </p:sp>
      <p:sp>
        <p:nvSpPr>
          <p:cNvPr id="8" name="Picture Placeholder 2"/>
          <p:cNvSpPr>
            <a:spLocks noGrp="1" noChangeAspect="1"/>
          </p:cNvSpPr>
          <p:nvPr>
            <p:ph type="pic" sz="quarter" idx="24"/>
          </p:nvPr>
        </p:nvSpPr>
        <p:spPr>
          <a:xfrm>
            <a:off x="3321915" y="3039201"/>
            <a:ext cx="1127325" cy="1451271"/>
          </a:xfrm>
        </p:spPr>
        <p:txBody>
          <a:bodyPr anchor="t">
            <a:normAutofit/>
          </a:bodyPr>
          <a:lstStyle>
            <a:lvl1pPr marL="0" indent="0" algn="ctr">
              <a:buNone/>
              <a:defRPr sz="1000">
                <a:latin typeface="Roboto Light"/>
                <a:cs typeface="Roboto Light"/>
              </a:defRPr>
            </a:lvl1pPr>
          </a:lstStyle>
          <a:p>
            <a:endParaRPr lang="id-ID" dirty="0"/>
          </a:p>
        </p:txBody>
      </p:sp>
    </p:spTree>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4_Our-Clients">
    <p:spTree>
      <p:nvGrpSpPr>
        <p:cNvPr id="1" name=""/>
        <p:cNvGrpSpPr/>
        <p:nvPr/>
      </p:nvGrpSpPr>
      <p:grpSpPr>
        <a:xfrm>
          <a:off x="0" y="0"/>
          <a:ext cx="0" cy="0"/>
          <a:chOff x="0" y="0"/>
          <a:chExt cx="0" cy="0"/>
        </a:xfrm>
      </p:grpSpPr>
      <p:sp>
        <p:nvSpPr>
          <p:cNvPr id="11" name="Picture Placeholder 2"/>
          <p:cNvSpPr>
            <a:spLocks noGrp="1" noChangeAspect="1"/>
          </p:cNvSpPr>
          <p:nvPr>
            <p:ph type="pic" sz="quarter" idx="23" hasCustomPrompt="1"/>
          </p:nvPr>
        </p:nvSpPr>
        <p:spPr>
          <a:xfrm>
            <a:off x="-2564" y="1755748"/>
            <a:ext cx="12194564" cy="3004907"/>
          </a:xfrm>
        </p:spPr>
        <p:txBody>
          <a:bodyPr anchor="t">
            <a:normAutofit/>
          </a:bodyPr>
          <a:lstStyle>
            <a:lvl1pPr marL="0" indent="0" algn="ctr">
              <a:buNone/>
              <a:defRPr sz="1500">
                <a:solidFill>
                  <a:schemeClr val="tx2"/>
                </a:solidFill>
              </a:defRPr>
            </a:lvl1pPr>
          </a:lstStyle>
          <a:p>
            <a:r>
              <a:rPr lang="en-US" dirty="0"/>
              <a:t>Drag picture to placeholder or click icon to add</a:t>
            </a:r>
            <a:endParaRPr lang="id-ID" dirty="0"/>
          </a:p>
        </p:txBody>
      </p:sp>
    </p:spTree>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bg>
      <p:bgPr>
        <a:gradFill>
          <a:gsLst>
            <a:gs pos="19000">
              <a:schemeClr val="accent1">
                <a:lumMod val="45000"/>
                <a:lumOff val="55000"/>
                <a:alpha val="10000"/>
              </a:schemeClr>
            </a:gs>
            <a:gs pos="75000">
              <a:srgbClr val="FAFAFA">
                <a:alpha val="25000"/>
              </a:srgbClr>
            </a:gs>
          </a:gsLst>
          <a:lin ang="5400000" scaled="0"/>
        </a:gra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a:xfrm>
            <a:off x="4116000" y="6314400"/>
            <a:ext cx="3960000" cy="316800"/>
          </a:xfrm>
        </p:spPr>
        <p:txBody>
          <a:bodyPr/>
          <a:lstStyle/>
          <a:p>
            <a:r>
              <a:rPr lang="zh-CN" altLang="en-US" dirty="0"/>
              <a:t>1</a:t>
            </a:r>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hf hd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2" name="Picture Placeholder 21"/>
          <p:cNvSpPr>
            <a:spLocks noGrp="1"/>
          </p:cNvSpPr>
          <p:nvPr>
            <p:ph type="pic" idx="21"/>
          </p:nvPr>
        </p:nvSpPr>
        <p:spPr>
          <a:xfrm>
            <a:off x="0" y="0"/>
            <a:ext cx="12192000" cy="6985000"/>
          </a:xfrm>
          <a:prstGeom prst="rect">
            <a:avLst/>
          </a:prstGeom>
        </p:spPr>
        <p:txBody>
          <a:bodyPr lIns="91439" tIns="45719" rIns="91439" bIns="45719">
            <a:noAutofit/>
          </a:bodyPr>
          <a:lstStyle/>
          <a:p/>
        </p:txBody>
      </p:sp>
      <p:sp>
        <p:nvSpPr>
          <p:cNvPr id="13"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hf hd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x" showMasterSp="0">
  <p:cSld name="1_Title Slide">
    <p:spTree>
      <p:nvGrpSpPr>
        <p:cNvPr id="1" name=""/>
        <p:cNvGrpSpPr/>
        <p:nvPr/>
      </p:nvGrpSpPr>
      <p:grpSpPr>
        <a:xfrm>
          <a:off x="0" y="0"/>
          <a:ext cx="0" cy="0"/>
          <a:chOff x="0" y="0"/>
          <a:chExt cx="0" cy="0"/>
        </a:xfrm>
      </p:grpSpPr>
      <p:sp>
        <p:nvSpPr>
          <p:cNvPr id="20" name="Straight Connector 32"/>
          <p:cNvSpPr/>
          <p:nvPr/>
        </p:nvSpPr>
        <p:spPr>
          <a:xfrm>
            <a:off x="971428" y="6278038"/>
            <a:ext cx="9828353" cy="1"/>
          </a:xfrm>
          <a:prstGeom prst="line">
            <a:avLst/>
          </a:prstGeom>
          <a:ln w="3175">
            <a:solidFill>
              <a:srgbClr val="737572"/>
            </a:solidFill>
          </a:ln>
        </p:spPr>
        <p:txBody>
          <a:bodyPr lIns="60959" rIns="60959"/>
          <a:lstStyle/>
          <a:p>
            <a:endParaRPr sz="3200"/>
          </a:p>
        </p:txBody>
      </p:sp>
      <p:pic>
        <p:nvPicPr>
          <p:cNvPr id="21" name="Picture 54" descr="Picture 54"/>
          <p:cNvPicPr>
            <a:picLocks noChangeAspect="1"/>
          </p:cNvPicPr>
          <p:nvPr/>
        </p:nvPicPr>
        <p:blipFill>
          <a:blip r:embed="rId2"/>
          <a:stretch>
            <a:fillRect/>
          </a:stretch>
        </p:blipFill>
        <p:spPr>
          <a:xfrm>
            <a:off x="866572" y="6300897"/>
            <a:ext cx="1669013" cy="450001"/>
          </a:xfrm>
          <a:prstGeom prst="rect">
            <a:avLst/>
          </a:prstGeom>
          <a:ln w="12700">
            <a:miter lim="400000"/>
            <a:headEnd/>
            <a:tailEnd/>
          </a:ln>
        </p:spPr>
      </p:pic>
      <p:sp>
        <p:nvSpPr>
          <p:cNvPr id="22" name="Oval 56"/>
          <p:cNvSpPr/>
          <p:nvPr/>
        </p:nvSpPr>
        <p:spPr>
          <a:xfrm>
            <a:off x="10987824" y="6067000"/>
            <a:ext cx="337609" cy="337653"/>
          </a:xfrm>
          <a:prstGeom prst="ellipse">
            <a:avLst/>
          </a:prstGeom>
          <a:solidFill>
            <a:schemeClr val="accent1"/>
          </a:solidFill>
          <a:ln w="12700">
            <a:miter lim="400000"/>
          </a:ln>
        </p:spPr>
        <p:txBody>
          <a:bodyPr lIns="60959" rIns="60959" anchor="ctr"/>
          <a:lstStyle/>
          <a:p>
            <a:pPr algn="ctr">
              <a:defRPr>
                <a:solidFill>
                  <a:srgbClr val="FFFFFF"/>
                </a:solidFill>
              </a:defRPr>
            </a:pPr>
            <a:endParaRPr sz="3200"/>
          </a:p>
        </p:txBody>
      </p:sp>
      <p:sp>
        <p:nvSpPr>
          <p:cNvPr id="23" name="幻灯片编号"/>
          <p:cNvSpPr txBox="1">
            <a:spLocks noGrp="1"/>
          </p:cNvSpPr>
          <p:nvPr>
            <p:ph type="sldNum" sz="quarter" idx="2"/>
          </p:nvPr>
        </p:nvSpPr>
        <p:spPr>
          <a:xfrm>
            <a:off x="10961373" y="6032337"/>
            <a:ext cx="390504" cy="389799"/>
          </a:xfrm>
          <a:prstGeom prst="rect">
            <a:avLst/>
          </a:prstGeom>
        </p:spPr>
        <p:txBody>
          <a:bodyPr/>
          <a:lstStyle>
            <a:lvl1pPr algn="ctr">
              <a:defRPr sz="935">
                <a:solidFill>
                  <a:srgbClr val="FFFFFF"/>
                </a:solidFill>
                <a:latin typeface="Roboto Regular"/>
                <a:ea typeface="Roboto Regular"/>
                <a:cs typeface="Roboto Regular"/>
                <a:sym typeface="Roboto Regular"/>
              </a:defRPr>
            </a:lvl1pPr>
          </a:lstStyle>
          <a:p>
            <a:fld id="{86CB4B4D-7CA3-9044-876B-883B54F8677D}" type="slidenum">
              <a:rPr/>
            </a:fld>
            <a:endParaRPr/>
          </a:p>
        </p:txBody>
      </p:sp>
    </p:spTree>
  </p:cSld>
  <p:clrMapOvr>
    <a:masterClrMapping/>
  </p:clrMapOvr>
  <p:transition spd="med"/>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x" showMasterSp="0">
  <p:cSld name="2_Title Slide">
    <p:spTree>
      <p:nvGrpSpPr>
        <p:cNvPr id="1" name=""/>
        <p:cNvGrpSpPr/>
        <p:nvPr/>
      </p:nvGrpSpPr>
      <p:grpSpPr>
        <a:xfrm>
          <a:off x="0" y="0"/>
          <a:ext cx="0" cy="0"/>
          <a:chOff x="0" y="0"/>
          <a:chExt cx="0" cy="0"/>
        </a:xfrm>
      </p:grpSpPr>
      <p:sp>
        <p:nvSpPr>
          <p:cNvPr id="30" name="Oval 24"/>
          <p:cNvSpPr/>
          <p:nvPr/>
        </p:nvSpPr>
        <p:spPr>
          <a:xfrm>
            <a:off x="10987824" y="6067000"/>
            <a:ext cx="337609" cy="337653"/>
          </a:xfrm>
          <a:prstGeom prst="ellipse">
            <a:avLst/>
          </a:prstGeom>
          <a:solidFill>
            <a:schemeClr val="accent1"/>
          </a:solidFill>
          <a:ln w="12700">
            <a:miter lim="400000"/>
          </a:ln>
        </p:spPr>
        <p:txBody>
          <a:bodyPr lIns="60959" rIns="60959" anchor="ctr"/>
          <a:lstStyle/>
          <a:p>
            <a:pPr algn="ctr">
              <a:defRPr>
                <a:solidFill>
                  <a:srgbClr val="FFFFFF"/>
                </a:solidFill>
              </a:defRPr>
            </a:pPr>
            <a:endParaRPr sz="3200"/>
          </a:p>
        </p:txBody>
      </p:sp>
      <p:sp>
        <p:nvSpPr>
          <p:cNvPr id="31" name="Straight Connector 25"/>
          <p:cNvSpPr/>
          <p:nvPr/>
        </p:nvSpPr>
        <p:spPr>
          <a:xfrm>
            <a:off x="971428" y="6278038"/>
            <a:ext cx="9828353" cy="1"/>
          </a:xfrm>
          <a:prstGeom prst="line">
            <a:avLst/>
          </a:prstGeom>
          <a:ln w="3175">
            <a:solidFill>
              <a:srgbClr val="737572"/>
            </a:solidFill>
          </a:ln>
        </p:spPr>
        <p:txBody>
          <a:bodyPr lIns="60959" rIns="60959"/>
          <a:lstStyle/>
          <a:p>
            <a:endParaRPr sz="3200"/>
          </a:p>
        </p:txBody>
      </p:sp>
      <p:sp>
        <p:nvSpPr>
          <p:cNvPr id="32" name="幻灯片编号"/>
          <p:cNvSpPr txBox="1">
            <a:spLocks noGrp="1"/>
          </p:cNvSpPr>
          <p:nvPr>
            <p:ph type="sldNum" sz="quarter" idx="2"/>
          </p:nvPr>
        </p:nvSpPr>
        <p:spPr>
          <a:xfrm>
            <a:off x="10961373" y="6032337"/>
            <a:ext cx="390504" cy="389799"/>
          </a:xfrm>
          <a:prstGeom prst="rect">
            <a:avLst/>
          </a:prstGeom>
        </p:spPr>
        <p:txBody>
          <a:bodyPr/>
          <a:lstStyle>
            <a:lvl1pPr algn="ctr">
              <a:defRPr sz="935">
                <a:solidFill>
                  <a:srgbClr val="FFFFFF"/>
                </a:solidFill>
                <a:latin typeface="Roboto Regular"/>
                <a:ea typeface="Roboto Regular"/>
                <a:cs typeface="Roboto Regular"/>
                <a:sym typeface="Roboto Regular"/>
              </a:defRPr>
            </a:lvl1pPr>
          </a:lstStyle>
          <a:p>
            <a:fld id="{86CB4B4D-7CA3-9044-876B-883B54F8677D}" type="slidenum">
              <a:rPr/>
            </a:fld>
            <a:endParaRPr/>
          </a:p>
        </p:txBody>
      </p:sp>
      <p:pic>
        <p:nvPicPr>
          <p:cNvPr id="33" name="Picture 27" descr="Picture 27"/>
          <p:cNvPicPr>
            <a:picLocks noChangeAspect="1"/>
          </p:cNvPicPr>
          <p:nvPr/>
        </p:nvPicPr>
        <p:blipFill>
          <a:blip r:embed="rId2"/>
          <a:stretch>
            <a:fillRect/>
          </a:stretch>
        </p:blipFill>
        <p:spPr>
          <a:xfrm>
            <a:off x="866572" y="6300897"/>
            <a:ext cx="1669013" cy="450001"/>
          </a:xfrm>
          <a:prstGeom prst="rect">
            <a:avLst/>
          </a:prstGeom>
          <a:ln w="12700">
            <a:miter lim="400000"/>
            <a:headEnd/>
            <a:tailEnd/>
          </a:ln>
        </p:spPr>
      </p:pic>
    </p:spTree>
  </p:cSld>
  <p:clrMapOvr>
    <a:masterClrMapping/>
  </p:clrMapOvr>
  <p:transition spd="med"/>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75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084" y="2906714"/>
            <a:ext cx="10363200" cy="1500187"/>
          </a:xfrm>
        </p:spPr>
        <p:txBody>
          <a:bodyPr anchor="b"/>
          <a:lstStyle>
            <a:lvl1pPr marL="0" indent="0">
              <a:buNone/>
              <a:defRPr sz="2400">
                <a:solidFill>
                  <a:schemeClr val="tx1">
                    <a:tint val="75000"/>
                  </a:schemeClr>
                </a:solidFill>
              </a:defRPr>
            </a:lvl1pPr>
            <a:lvl2pPr marL="544195" indent="0">
              <a:buNone/>
              <a:defRPr sz="2150">
                <a:solidFill>
                  <a:schemeClr val="tx1">
                    <a:tint val="75000"/>
                  </a:schemeClr>
                </a:solidFill>
              </a:defRPr>
            </a:lvl2pPr>
            <a:lvl3pPr marL="1088390" indent="0">
              <a:buNone/>
              <a:defRPr sz="1900">
                <a:solidFill>
                  <a:schemeClr val="tx1">
                    <a:tint val="75000"/>
                  </a:schemeClr>
                </a:solidFill>
              </a:defRPr>
            </a:lvl3pPr>
            <a:lvl4pPr marL="1632585" indent="0">
              <a:buNone/>
              <a:defRPr sz="1650">
                <a:solidFill>
                  <a:schemeClr val="tx1">
                    <a:tint val="75000"/>
                  </a:schemeClr>
                </a:solidFill>
              </a:defRPr>
            </a:lvl4pPr>
            <a:lvl5pPr marL="2177415" indent="0">
              <a:buNone/>
              <a:defRPr sz="1650">
                <a:solidFill>
                  <a:schemeClr val="tx1">
                    <a:tint val="75000"/>
                  </a:schemeClr>
                </a:solidFill>
              </a:defRPr>
            </a:lvl5pPr>
            <a:lvl6pPr marL="2721610" indent="0">
              <a:buNone/>
              <a:defRPr sz="1650">
                <a:solidFill>
                  <a:schemeClr val="tx1">
                    <a:tint val="75000"/>
                  </a:schemeClr>
                </a:solidFill>
              </a:defRPr>
            </a:lvl6pPr>
            <a:lvl7pPr marL="3265805" indent="0">
              <a:buNone/>
              <a:defRPr sz="1650">
                <a:solidFill>
                  <a:schemeClr val="tx1">
                    <a:tint val="75000"/>
                  </a:schemeClr>
                </a:solidFill>
              </a:defRPr>
            </a:lvl7pPr>
            <a:lvl8pPr marL="3810000" indent="0">
              <a:buNone/>
              <a:defRPr sz="1650">
                <a:solidFill>
                  <a:schemeClr val="tx1">
                    <a:tint val="75000"/>
                  </a:schemeClr>
                </a:solidFill>
              </a:defRPr>
            </a:lvl8pPr>
            <a:lvl9pPr marL="4354195" indent="0">
              <a:buNone/>
              <a:defRPr sz="165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666A3FBD-FCAD-42B0-B570-15F1A431A3E5}" type="datetimeFigureOut">
              <a:rPr lang="zh-CN" altLang="en-US" smtClean="0"/>
            </a:fld>
            <a:endParaRPr lang="zh-CN" altLang="en-US"/>
          </a:p>
        </p:txBody>
      </p:sp>
      <p:sp>
        <p:nvSpPr>
          <p:cNvPr id="5" name="页脚占位符 4"/>
          <p:cNvSpPr>
            <a:spLocks noGrp="1"/>
          </p:cNvSpPr>
          <p:nvPr>
            <p:ph type="ftr" sz="quarter" idx="11"/>
          </p:nvPr>
        </p:nvSpPr>
        <p:spPr/>
        <p:txBody>
          <a:bodyPr/>
          <a:lstStyle/>
          <a:p>
            <a:r>
              <a:rPr lang="zh-CN" altLang="en-US"/>
              <a:t>1</a:t>
            </a:r>
            <a:endParaRPr lang="zh-CN" altLang="en-US"/>
          </a:p>
        </p:txBody>
      </p:sp>
      <p:sp>
        <p:nvSpPr>
          <p:cNvPr id="6" name="灯片编号占位符 5"/>
          <p:cNvSpPr>
            <a:spLocks noGrp="1"/>
          </p:cNvSpPr>
          <p:nvPr>
            <p:ph type="sldNum" sz="quarter" idx="12"/>
          </p:nvPr>
        </p:nvSpPr>
        <p:spPr/>
        <p:txBody>
          <a:bodyPr/>
          <a:lstStyle/>
          <a:p>
            <a:fld id="{3B9FBB04-D646-4248-B49D-0C5017270C31}" type="slidenum">
              <a:rPr lang="zh-CN" altLang="en-US" smtClean="0"/>
            </a:fld>
            <a:endParaRPr lang="zh-CN" altLang="en-US"/>
          </a:p>
        </p:txBody>
      </p:sp>
    </p:spTree>
  </p:cSld>
  <p:clrMapOvr>
    <a:masterClrMapping/>
  </p:clrMapOvr>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tx" showMasterSp="0">
  <p:cSld name="3_Title Slide">
    <p:spTree>
      <p:nvGrpSpPr>
        <p:cNvPr id="1" name=""/>
        <p:cNvGrpSpPr/>
        <p:nvPr/>
      </p:nvGrpSpPr>
      <p:grpSpPr>
        <a:xfrm>
          <a:off x="0" y="0"/>
          <a:ext cx="0" cy="0"/>
          <a:chOff x="0" y="0"/>
          <a:chExt cx="0" cy="0"/>
        </a:xfrm>
      </p:grpSpPr>
      <p:sp>
        <p:nvSpPr>
          <p:cNvPr id="40" name="Oval 24"/>
          <p:cNvSpPr/>
          <p:nvPr/>
        </p:nvSpPr>
        <p:spPr>
          <a:xfrm>
            <a:off x="10987824" y="6067000"/>
            <a:ext cx="337609" cy="337653"/>
          </a:xfrm>
          <a:prstGeom prst="ellipse">
            <a:avLst/>
          </a:prstGeom>
          <a:solidFill>
            <a:schemeClr val="accent1"/>
          </a:solidFill>
          <a:ln w="12700">
            <a:miter lim="400000"/>
          </a:ln>
        </p:spPr>
        <p:txBody>
          <a:bodyPr lIns="60959" rIns="60959" anchor="ctr"/>
          <a:lstStyle/>
          <a:p>
            <a:pPr algn="ctr">
              <a:defRPr>
                <a:solidFill>
                  <a:srgbClr val="FFFFFF"/>
                </a:solidFill>
              </a:defRPr>
            </a:pPr>
            <a:endParaRPr sz="3200"/>
          </a:p>
        </p:txBody>
      </p:sp>
      <p:sp>
        <p:nvSpPr>
          <p:cNvPr id="41" name="Straight Connector 25"/>
          <p:cNvSpPr/>
          <p:nvPr/>
        </p:nvSpPr>
        <p:spPr>
          <a:xfrm>
            <a:off x="971428" y="6278038"/>
            <a:ext cx="9828353" cy="1"/>
          </a:xfrm>
          <a:prstGeom prst="line">
            <a:avLst/>
          </a:prstGeom>
          <a:ln w="3175">
            <a:solidFill>
              <a:srgbClr val="737572"/>
            </a:solidFill>
          </a:ln>
        </p:spPr>
        <p:txBody>
          <a:bodyPr lIns="60959" rIns="60959"/>
          <a:lstStyle/>
          <a:p>
            <a:endParaRPr sz="3200"/>
          </a:p>
        </p:txBody>
      </p:sp>
      <p:sp>
        <p:nvSpPr>
          <p:cNvPr id="42" name="幻灯片编号"/>
          <p:cNvSpPr txBox="1">
            <a:spLocks noGrp="1"/>
          </p:cNvSpPr>
          <p:nvPr>
            <p:ph type="sldNum" sz="quarter" idx="2"/>
          </p:nvPr>
        </p:nvSpPr>
        <p:spPr>
          <a:xfrm>
            <a:off x="10961373" y="6032337"/>
            <a:ext cx="390504" cy="389799"/>
          </a:xfrm>
          <a:prstGeom prst="rect">
            <a:avLst/>
          </a:prstGeom>
        </p:spPr>
        <p:txBody>
          <a:bodyPr/>
          <a:lstStyle>
            <a:lvl1pPr algn="ctr">
              <a:defRPr sz="935">
                <a:solidFill>
                  <a:srgbClr val="FFFFFF"/>
                </a:solidFill>
                <a:latin typeface="Roboto Regular"/>
                <a:ea typeface="Roboto Regular"/>
                <a:cs typeface="Roboto Regular"/>
                <a:sym typeface="Roboto Regular"/>
              </a:defRPr>
            </a:lvl1pPr>
          </a:lstStyle>
          <a:p>
            <a:fld id="{86CB4B4D-7CA3-9044-876B-883B54F8677D}" type="slidenum">
              <a:rPr/>
            </a:fld>
            <a:endParaRPr/>
          </a:p>
        </p:txBody>
      </p:sp>
      <p:pic>
        <p:nvPicPr>
          <p:cNvPr id="43" name="Picture 27" descr="Picture 27"/>
          <p:cNvPicPr>
            <a:picLocks noChangeAspect="1"/>
          </p:cNvPicPr>
          <p:nvPr/>
        </p:nvPicPr>
        <p:blipFill>
          <a:blip r:embed="rId2"/>
          <a:stretch>
            <a:fillRect/>
          </a:stretch>
        </p:blipFill>
        <p:spPr>
          <a:xfrm>
            <a:off x="866572" y="6300897"/>
            <a:ext cx="1669013" cy="450001"/>
          </a:xfrm>
          <a:prstGeom prst="rect">
            <a:avLst/>
          </a:prstGeom>
          <a:ln w="12700">
            <a:miter lim="400000"/>
            <a:headEnd/>
            <a:tailEnd/>
          </a:ln>
        </p:spPr>
      </p:pic>
    </p:spTree>
  </p:cSld>
  <p:clrMapOvr>
    <a:masterClrMapping/>
  </p:clrMapOvr>
  <p:transition spd="med"/>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tx" showMasterSp="0">
  <p:cSld name="4_Title Slide">
    <p:spTree>
      <p:nvGrpSpPr>
        <p:cNvPr id="1" name=""/>
        <p:cNvGrpSpPr/>
        <p:nvPr/>
      </p:nvGrpSpPr>
      <p:grpSpPr>
        <a:xfrm>
          <a:off x="0" y="0"/>
          <a:ext cx="0" cy="0"/>
          <a:chOff x="0" y="0"/>
          <a:chExt cx="0" cy="0"/>
        </a:xfrm>
      </p:grpSpPr>
      <p:sp>
        <p:nvSpPr>
          <p:cNvPr id="50" name="Oval 3"/>
          <p:cNvSpPr/>
          <p:nvPr/>
        </p:nvSpPr>
        <p:spPr>
          <a:xfrm>
            <a:off x="10987824" y="6067000"/>
            <a:ext cx="337609" cy="337653"/>
          </a:xfrm>
          <a:prstGeom prst="ellipse">
            <a:avLst/>
          </a:prstGeom>
          <a:solidFill>
            <a:schemeClr val="accent1"/>
          </a:solidFill>
          <a:ln w="12700">
            <a:miter lim="400000"/>
          </a:ln>
        </p:spPr>
        <p:txBody>
          <a:bodyPr lIns="60959" rIns="60959" anchor="ctr"/>
          <a:lstStyle/>
          <a:p>
            <a:pPr algn="ctr">
              <a:defRPr>
                <a:solidFill>
                  <a:srgbClr val="FFFFFF"/>
                </a:solidFill>
              </a:defRPr>
            </a:pPr>
            <a:endParaRPr sz="3200"/>
          </a:p>
        </p:txBody>
      </p:sp>
      <p:sp>
        <p:nvSpPr>
          <p:cNvPr id="51" name="幻灯片编号"/>
          <p:cNvSpPr txBox="1">
            <a:spLocks noGrp="1"/>
          </p:cNvSpPr>
          <p:nvPr>
            <p:ph type="sldNum" sz="quarter" idx="2"/>
          </p:nvPr>
        </p:nvSpPr>
        <p:spPr>
          <a:xfrm>
            <a:off x="10961373" y="6032337"/>
            <a:ext cx="390504" cy="389799"/>
          </a:xfrm>
          <a:prstGeom prst="rect">
            <a:avLst/>
          </a:prstGeom>
        </p:spPr>
        <p:txBody>
          <a:bodyPr/>
          <a:lstStyle>
            <a:lvl1pPr algn="ctr">
              <a:defRPr sz="935">
                <a:solidFill>
                  <a:srgbClr val="FFFFFF"/>
                </a:solidFill>
                <a:latin typeface="Roboto Regular"/>
                <a:ea typeface="Roboto Regular"/>
                <a:cs typeface="Roboto Regular"/>
                <a:sym typeface="Roboto Regular"/>
              </a:defRPr>
            </a:lvl1pPr>
          </a:lstStyle>
          <a:p>
            <a:fld id="{86CB4B4D-7CA3-9044-876B-883B54F8677D}" type="slidenum">
              <a:rPr/>
            </a:fld>
            <a:endParaRPr/>
          </a:p>
        </p:txBody>
      </p:sp>
    </p:spTree>
  </p:cSld>
  <p:clrMapOvr>
    <a:masterClrMapping/>
  </p:clrMapOvr>
  <p:transition spd="med"/>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tx" showMasterSp="0">
  <p:cSld name="Title and Content">
    <p:spTree>
      <p:nvGrpSpPr>
        <p:cNvPr id="1" name=""/>
        <p:cNvGrpSpPr/>
        <p:nvPr/>
      </p:nvGrpSpPr>
      <p:grpSpPr>
        <a:xfrm>
          <a:off x="0" y="0"/>
          <a:ext cx="0" cy="0"/>
          <a:chOff x="0" y="0"/>
          <a:chExt cx="0" cy="0"/>
        </a:xfrm>
      </p:grpSpPr>
      <p:sp>
        <p:nvSpPr>
          <p:cNvPr id="58" name="Picture Placeholder 7"/>
          <p:cNvSpPr>
            <a:spLocks noGrp="1"/>
          </p:cNvSpPr>
          <p:nvPr>
            <p:ph type="pic" idx="21"/>
          </p:nvPr>
        </p:nvSpPr>
        <p:spPr>
          <a:xfrm>
            <a:off x="0" y="723903"/>
            <a:ext cx="12192000" cy="4457700"/>
          </a:xfrm>
          <a:prstGeom prst="rect">
            <a:avLst/>
          </a:prstGeom>
        </p:spPr>
        <p:txBody>
          <a:bodyPr lIns="91439" tIns="45719" rIns="91439" bIns="45719">
            <a:noAutofit/>
          </a:bodyPr>
          <a:lstStyle/>
          <a:p/>
        </p:txBody>
      </p:sp>
      <p:sp>
        <p:nvSpPr>
          <p:cNvPr id="59"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hf hd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tx" showMasterSp="0">
  <p:cSld name="1_Title and Content">
    <p:spTree>
      <p:nvGrpSpPr>
        <p:cNvPr id="1" name=""/>
        <p:cNvGrpSpPr/>
        <p:nvPr/>
      </p:nvGrpSpPr>
      <p:grpSpPr>
        <a:xfrm>
          <a:off x="0" y="0"/>
          <a:ext cx="0" cy="0"/>
          <a:chOff x="0" y="0"/>
          <a:chExt cx="0" cy="0"/>
        </a:xfrm>
      </p:grpSpPr>
      <p:sp>
        <p:nvSpPr>
          <p:cNvPr id="66" name="Picture Placeholder 7"/>
          <p:cNvSpPr>
            <a:spLocks noGrp="1"/>
          </p:cNvSpPr>
          <p:nvPr>
            <p:ph type="pic" sz="quarter" idx="21"/>
          </p:nvPr>
        </p:nvSpPr>
        <p:spPr>
          <a:xfrm>
            <a:off x="0" y="1778000"/>
            <a:ext cx="5107485" cy="2822224"/>
          </a:xfrm>
          <a:prstGeom prst="rect">
            <a:avLst/>
          </a:prstGeom>
        </p:spPr>
        <p:txBody>
          <a:bodyPr lIns="91439" tIns="45719" rIns="91439" bIns="45719">
            <a:noAutofit/>
          </a:bodyPr>
          <a:lstStyle/>
          <a:p/>
        </p:txBody>
      </p:sp>
      <p:sp>
        <p:nvSpPr>
          <p:cNvPr id="67" name="Oval 25"/>
          <p:cNvSpPr/>
          <p:nvPr/>
        </p:nvSpPr>
        <p:spPr>
          <a:xfrm>
            <a:off x="10987824" y="6067000"/>
            <a:ext cx="337609" cy="337653"/>
          </a:xfrm>
          <a:prstGeom prst="ellipse">
            <a:avLst/>
          </a:prstGeom>
          <a:solidFill>
            <a:schemeClr val="accent1"/>
          </a:solidFill>
          <a:ln w="12700">
            <a:miter lim="400000"/>
          </a:ln>
        </p:spPr>
        <p:txBody>
          <a:bodyPr lIns="60959" rIns="60959" anchor="ctr"/>
          <a:lstStyle/>
          <a:p>
            <a:pPr algn="ctr">
              <a:defRPr>
                <a:solidFill>
                  <a:srgbClr val="FFFFFF"/>
                </a:solidFill>
              </a:defRPr>
            </a:pPr>
            <a:endParaRPr sz="3200"/>
          </a:p>
        </p:txBody>
      </p:sp>
      <p:sp>
        <p:nvSpPr>
          <p:cNvPr id="68" name="Straight Connector 26"/>
          <p:cNvSpPr/>
          <p:nvPr/>
        </p:nvSpPr>
        <p:spPr>
          <a:xfrm>
            <a:off x="971428" y="6278038"/>
            <a:ext cx="9828353" cy="1"/>
          </a:xfrm>
          <a:prstGeom prst="line">
            <a:avLst/>
          </a:prstGeom>
          <a:ln w="3175">
            <a:solidFill>
              <a:srgbClr val="737572"/>
            </a:solidFill>
          </a:ln>
        </p:spPr>
        <p:txBody>
          <a:bodyPr lIns="60959" rIns="60959"/>
          <a:lstStyle/>
          <a:p>
            <a:endParaRPr sz="3200"/>
          </a:p>
        </p:txBody>
      </p:sp>
      <p:sp>
        <p:nvSpPr>
          <p:cNvPr id="69" name="幻灯片编号"/>
          <p:cNvSpPr txBox="1">
            <a:spLocks noGrp="1"/>
          </p:cNvSpPr>
          <p:nvPr>
            <p:ph type="sldNum" sz="quarter" idx="2"/>
          </p:nvPr>
        </p:nvSpPr>
        <p:spPr>
          <a:xfrm>
            <a:off x="10961373" y="6032337"/>
            <a:ext cx="390504" cy="389799"/>
          </a:xfrm>
          <a:prstGeom prst="rect">
            <a:avLst/>
          </a:prstGeom>
        </p:spPr>
        <p:txBody>
          <a:bodyPr/>
          <a:lstStyle>
            <a:lvl1pPr algn="ctr">
              <a:defRPr sz="935">
                <a:solidFill>
                  <a:srgbClr val="FFFFFF"/>
                </a:solidFill>
                <a:latin typeface="Roboto Regular"/>
                <a:ea typeface="Roboto Regular"/>
                <a:cs typeface="Roboto Regular"/>
                <a:sym typeface="Roboto Regular"/>
              </a:defRPr>
            </a:lvl1pPr>
          </a:lstStyle>
          <a:p>
            <a:fld id="{86CB4B4D-7CA3-9044-876B-883B54F8677D}" type="slidenum">
              <a:rPr/>
            </a:fld>
            <a:endParaRPr/>
          </a:p>
        </p:txBody>
      </p:sp>
      <p:pic>
        <p:nvPicPr>
          <p:cNvPr id="70" name="Picture 28" descr="Picture 28"/>
          <p:cNvPicPr>
            <a:picLocks noChangeAspect="1"/>
          </p:cNvPicPr>
          <p:nvPr/>
        </p:nvPicPr>
        <p:blipFill>
          <a:blip r:embed="rId2"/>
          <a:stretch>
            <a:fillRect/>
          </a:stretch>
        </p:blipFill>
        <p:spPr>
          <a:xfrm>
            <a:off x="866572" y="6300897"/>
            <a:ext cx="1669013" cy="450001"/>
          </a:xfrm>
          <a:prstGeom prst="rect">
            <a:avLst/>
          </a:prstGeom>
          <a:ln w="12700">
            <a:miter lim="400000"/>
            <a:headEnd/>
            <a:tailEnd/>
          </a:ln>
        </p:spPr>
      </p:pic>
    </p:spTree>
  </p:cSld>
  <p:clrMapOvr>
    <a:masterClrMapping/>
  </p:clrMapOvr>
  <p:transition spd="med"/>
  <p:hf hd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tx" showMasterSp="0">
  <p:cSld name="7_Custom Layout">
    <p:spTree>
      <p:nvGrpSpPr>
        <p:cNvPr id="1" name=""/>
        <p:cNvGrpSpPr/>
        <p:nvPr/>
      </p:nvGrpSpPr>
      <p:grpSpPr>
        <a:xfrm>
          <a:off x="0" y="0"/>
          <a:ext cx="0" cy="0"/>
          <a:chOff x="0" y="0"/>
          <a:chExt cx="0" cy="0"/>
        </a:xfrm>
      </p:grpSpPr>
      <p:sp>
        <p:nvSpPr>
          <p:cNvPr id="77" name="Picture Placeholder 6"/>
          <p:cNvSpPr>
            <a:spLocks noGrp="1"/>
          </p:cNvSpPr>
          <p:nvPr>
            <p:ph type="pic" sz="half" idx="21"/>
          </p:nvPr>
        </p:nvSpPr>
        <p:spPr>
          <a:xfrm>
            <a:off x="1" y="1686404"/>
            <a:ext cx="6095507" cy="3493297"/>
          </a:xfrm>
          <a:prstGeom prst="rect">
            <a:avLst/>
          </a:prstGeom>
        </p:spPr>
        <p:txBody>
          <a:bodyPr lIns="91439" tIns="45719" rIns="91439" bIns="45719">
            <a:noAutofit/>
          </a:bodyPr>
          <a:lstStyle/>
          <a:p/>
        </p:txBody>
      </p:sp>
      <p:sp>
        <p:nvSpPr>
          <p:cNvPr id="78" name="Oval 25"/>
          <p:cNvSpPr/>
          <p:nvPr/>
        </p:nvSpPr>
        <p:spPr>
          <a:xfrm>
            <a:off x="10987824" y="6067000"/>
            <a:ext cx="337609" cy="337653"/>
          </a:xfrm>
          <a:prstGeom prst="ellipse">
            <a:avLst/>
          </a:prstGeom>
          <a:solidFill>
            <a:schemeClr val="accent1"/>
          </a:solidFill>
          <a:ln w="12700">
            <a:miter lim="400000"/>
          </a:ln>
        </p:spPr>
        <p:txBody>
          <a:bodyPr lIns="60959" rIns="60959" anchor="ctr"/>
          <a:lstStyle/>
          <a:p>
            <a:pPr algn="ctr">
              <a:defRPr>
                <a:solidFill>
                  <a:srgbClr val="FFFFFF"/>
                </a:solidFill>
              </a:defRPr>
            </a:pPr>
            <a:endParaRPr sz="3200"/>
          </a:p>
        </p:txBody>
      </p:sp>
      <p:sp>
        <p:nvSpPr>
          <p:cNvPr id="79" name="Straight Connector 26"/>
          <p:cNvSpPr/>
          <p:nvPr/>
        </p:nvSpPr>
        <p:spPr>
          <a:xfrm>
            <a:off x="971428" y="6278038"/>
            <a:ext cx="9828353" cy="1"/>
          </a:xfrm>
          <a:prstGeom prst="line">
            <a:avLst/>
          </a:prstGeom>
          <a:ln w="3175">
            <a:solidFill>
              <a:srgbClr val="737572"/>
            </a:solidFill>
          </a:ln>
        </p:spPr>
        <p:txBody>
          <a:bodyPr lIns="60959" rIns="60959"/>
          <a:lstStyle/>
          <a:p>
            <a:endParaRPr sz="3200"/>
          </a:p>
        </p:txBody>
      </p:sp>
      <p:sp>
        <p:nvSpPr>
          <p:cNvPr id="80" name="幻灯片编号"/>
          <p:cNvSpPr txBox="1">
            <a:spLocks noGrp="1"/>
          </p:cNvSpPr>
          <p:nvPr>
            <p:ph type="sldNum" sz="quarter" idx="2"/>
          </p:nvPr>
        </p:nvSpPr>
        <p:spPr>
          <a:xfrm>
            <a:off x="10961373" y="6032337"/>
            <a:ext cx="390504" cy="389799"/>
          </a:xfrm>
          <a:prstGeom prst="rect">
            <a:avLst/>
          </a:prstGeom>
        </p:spPr>
        <p:txBody>
          <a:bodyPr/>
          <a:lstStyle>
            <a:lvl1pPr algn="ctr">
              <a:defRPr sz="935">
                <a:solidFill>
                  <a:srgbClr val="FFFFFF"/>
                </a:solidFill>
                <a:latin typeface="Roboto Regular"/>
                <a:ea typeface="Roboto Regular"/>
                <a:cs typeface="Roboto Regular"/>
                <a:sym typeface="Roboto Regular"/>
              </a:defRPr>
            </a:lvl1pPr>
          </a:lstStyle>
          <a:p>
            <a:fld id="{86CB4B4D-7CA3-9044-876B-883B54F8677D}" type="slidenum">
              <a:rPr/>
            </a:fld>
            <a:endParaRPr/>
          </a:p>
        </p:txBody>
      </p:sp>
      <p:pic>
        <p:nvPicPr>
          <p:cNvPr id="81" name="Picture 28" descr="Picture 28"/>
          <p:cNvPicPr>
            <a:picLocks noChangeAspect="1"/>
          </p:cNvPicPr>
          <p:nvPr/>
        </p:nvPicPr>
        <p:blipFill>
          <a:blip r:embed="rId2"/>
          <a:stretch>
            <a:fillRect/>
          </a:stretch>
        </p:blipFill>
        <p:spPr>
          <a:xfrm>
            <a:off x="866572" y="6300897"/>
            <a:ext cx="1669013" cy="450001"/>
          </a:xfrm>
          <a:prstGeom prst="rect">
            <a:avLst/>
          </a:prstGeom>
          <a:ln w="12700">
            <a:miter lim="400000"/>
            <a:headEnd/>
            <a:tailEnd/>
          </a:ln>
        </p:spPr>
      </p:pic>
    </p:spTree>
  </p:cSld>
  <p:clrMapOvr>
    <a:masterClrMapping/>
  </p:clrMapOvr>
  <p:transition spd="med"/>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tx" showMasterSp="0">
  <p:cSld name="8_Custom Layout">
    <p:spTree>
      <p:nvGrpSpPr>
        <p:cNvPr id="1" name=""/>
        <p:cNvGrpSpPr/>
        <p:nvPr/>
      </p:nvGrpSpPr>
      <p:grpSpPr>
        <a:xfrm>
          <a:off x="0" y="0"/>
          <a:ext cx="0" cy="0"/>
          <a:chOff x="0" y="0"/>
          <a:chExt cx="0" cy="0"/>
        </a:xfrm>
      </p:grpSpPr>
      <p:sp>
        <p:nvSpPr>
          <p:cNvPr id="88" name="Picture Placeholder 6"/>
          <p:cNvSpPr>
            <a:spLocks noGrp="1"/>
          </p:cNvSpPr>
          <p:nvPr>
            <p:ph type="pic" sz="half" idx="21"/>
          </p:nvPr>
        </p:nvSpPr>
        <p:spPr>
          <a:xfrm>
            <a:off x="6096797" y="1686404"/>
            <a:ext cx="6095507" cy="3493297"/>
          </a:xfrm>
          <a:prstGeom prst="rect">
            <a:avLst/>
          </a:prstGeom>
        </p:spPr>
        <p:txBody>
          <a:bodyPr lIns="91439" tIns="45719" rIns="91439" bIns="45719">
            <a:noAutofit/>
          </a:bodyPr>
          <a:lstStyle/>
          <a:p/>
        </p:txBody>
      </p:sp>
      <p:sp>
        <p:nvSpPr>
          <p:cNvPr id="89" name="Oval 25"/>
          <p:cNvSpPr/>
          <p:nvPr/>
        </p:nvSpPr>
        <p:spPr>
          <a:xfrm>
            <a:off x="10987824" y="6067000"/>
            <a:ext cx="337609" cy="337653"/>
          </a:xfrm>
          <a:prstGeom prst="ellipse">
            <a:avLst/>
          </a:prstGeom>
          <a:solidFill>
            <a:schemeClr val="accent1"/>
          </a:solidFill>
          <a:ln w="12700">
            <a:miter lim="400000"/>
          </a:ln>
        </p:spPr>
        <p:txBody>
          <a:bodyPr lIns="60959" rIns="60959" anchor="ctr"/>
          <a:lstStyle/>
          <a:p>
            <a:pPr algn="ctr">
              <a:defRPr>
                <a:solidFill>
                  <a:srgbClr val="FFFFFF"/>
                </a:solidFill>
              </a:defRPr>
            </a:pPr>
            <a:endParaRPr sz="3200"/>
          </a:p>
        </p:txBody>
      </p:sp>
      <p:sp>
        <p:nvSpPr>
          <p:cNvPr id="90" name="Straight Connector 26"/>
          <p:cNvSpPr/>
          <p:nvPr/>
        </p:nvSpPr>
        <p:spPr>
          <a:xfrm>
            <a:off x="971428" y="6278038"/>
            <a:ext cx="9828353" cy="1"/>
          </a:xfrm>
          <a:prstGeom prst="line">
            <a:avLst/>
          </a:prstGeom>
          <a:ln w="3175">
            <a:solidFill>
              <a:srgbClr val="737572"/>
            </a:solidFill>
          </a:ln>
        </p:spPr>
        <p:txBody>
          <a:bodyPr lIns="60959" rIns="60959"/>
          <a:lstStyle/>
          <a:p>
            <a:endParaRPr sz="3200"/>
          </a:p>
        </p:txBody>
      </p:sp>
      <p:sp>
        <p:nvSpPr>
          <p:cNvPr id="91" name="幻灯片编号"/>
          <p:cNvSpPr txBox="1">
            <a:spLocks noGrp="1"/>
          </p:cNvSpPr>
          <p:nvPr>
            <p:ph type="sldNum" sz="quarter" idx="2"/>
          </p:nvPr>
        </p:nvSpPr>
        <p:spPr>
          <a:xfrm>
            <a:off x="10961373" y="6032337"/>
            <a:ext cx="390504" cy="389799"/>
          </a:xfrm>
          <a:prstGeom prst="rect">
            <a:avLst/>
          </a:prstGeom>
        </p:spPr>
        <p:txBody>
          <a:bodyPr/>
          <a:lstStyle>
            <a:lvl1pPr algn="ctr">
              <a:defRPr sz="935">
                <a:solidFill>
                  <a:srgbClr val="FFFFFF"/>
                </a:solidFill>
                <a:latin typeface="Roboto Regular"/>
                <a:ea typeface="Roboto Regular"/>
                <a:cs typeface="Roboto Regular"/>
                <a:sym typeface="Roboto Regular"/>
              </a:defRPr>
            </a:lvl1pPr>
          </a:lstStyle>
          <a:p>
            <a:fld id="{86CB4B4D-7CA3-9044-876B-883B54F8677D}" type="slidenum">
              <a:rPr/>
            </a:fld>
            <a:endParaRPr/>
          </a:p>
        </p:txBody>
      </p:sp>
      <p:pic>
        <p:nvPicPr>
          <p:cNvPr id="92" name="Picture 28" descr="Picture 28"/>
          <p:cNvPicPr>
            <a:picLocks noChangeAspect="1"/>
          </p:cNvPicPr>
          <p:nvPr/>
        </p:nvPicPr>
        <p:blipFill>
          <a:blip r:embed="rId2"/>
          <a:stretch>
            <a:fillRect/>
          </a:stretch>
        </p:blipFill>
        <p:spPr>
          <a:xfrm>
            <a:off x="866572" y="6300897"/>
            <a:ext cx="1669013" cy="450001"/>
          </a:xfrm>
          <a:prstGeom prst="rect">
            <a:avLst/>
          </a:prstGeom>
          <a:ln w="12700">
            <a:miter lim="400000"/>
            <a:headEnd/>
            <a:tailEnd/>
          </a:ln>
        </p:spPr>
      </p:pic>
    </p:spTree>
  </p:cSld>
  <p:clrMapOvr>
    <a:masterClrMapping/>
  </p:clrMapOvr>
  <p:transition spd="med"/>
  <p:hf hd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tx" showMasterSp="0">
  <p:cSld name="9_Custom Layout">
    <p:spTree>
      <p:nvGrpSpPr>
        <p:cNvPr id="1" name=""/>
        <p:cNvGrpSpPr/>
        <p:nvPr/>
      </p:nvGrpSpPr>
      <p:grpSpPr>
        <a:xfrm>
          <a:off x="0" y="0"/>
          <a:ext cx="0" cy="0"/>
          <a:chOff x="0" y="0"/>
          <a:chExt cx="0" cy="0"/>
        </a:xfrm>
      </p:grpSpPr>
      <p:sp>
        <p:nvSpPr>
          <p:cNvPr id="99" name="Picture Placeholder 6"/>
          <p:cNvSpPr>
            <a:spLocks noGrp="1"/>
          </p:cNvSpPr>
          <p:nvPr>
            <p:ph type="pic" sz="quarter" idx="21"/>
          </p:nvPr>
        </p:nvSpPr>
        <p:spPr>
          <a:xfrm>
            <a:off x="1012503" y="1876782"/>
            <a:ext cx="914284" cy="914401"/>
          </a:xfrm>
          <a:prstGeom prst="rect">
            <a:avLst/>
          </a:prstGeom>
        </p:spPr>
        <p:txBody>
          <a:bodyPr lIns="91439" tIns="45719" rIns="91439" bIns="45719">
            <a:noAutofit/>
          </a:bodyPr>
          <a:lstStyle/>
          <a:p/>
        </p:txBody>
      </p:sp>
      <p:sp>
        <p:nvSpPr>
          <p:cNvPr id="100" name="Picture Placeholder 6"/>
          <p:cNvSpPr>
            <a:spLocks noGrp="1"/>
          </p:cNvSpPr>
          <p:nvPr>
            <p:ph type="pic" sz="quarter" idx="22"/>
          </p:nvPr>
        </p:nvSpPr>
        <p:spPr>
          <a:xfrm>
            <a:off x="4311215" y="1876782"/>
            <a:ext cx="914284" cy="914401"/>
          </a:xfrm>
          <a:prstGeom prst="rect">
            <a:avLst/>
          </a:prstGeom>
        </p:spPr>
        <p:txBody>
          <a:bodyPr lIns="91439" tIns="45719" rIns="91439" bIns="45719">
            <a:noAutofit/>
          </a:bodyPr>
          <a:lstStyle/>
          <a:p/>
        </p:txBody>
      </p:sp>
      <p:sp>
        <p:nvSpPr>
          <p:cNvPr id="101" name="Picture Placeholder 6"/>
          <p:cNvSpPr>
            <a:spLocks noGrp="1"/>
          </p:cNvSpPr>
          <p:nvPr>
            <p:ph type="pic" sz="quarter" idx="23"/>
          </p:nvPr>
        </p:nvSpPr>
        <p:spPr>
          <a:xfrm>
            <a:off x="7499867" y="1876782"/>
            <a:ext cx="914284" cy="914401"/>
          </a:xfrm>
          <a:prstGeom prst="rect">
            <a:avLst/>
          </a:prstGeom>
        </p:spPr>
        <p:txBody>
          <a:bodyPr lIns="91439" tIns="45719" rIns="91439" bIns="45719">
            <a:noAutofit/>
          </a:bodyPr>
          <a:lstStyle/>
          <a:p/>
        </p:txBody>
      </p:sp>
      <p:sp>
        <p:nvSpPr>
          <p:cNvPr id="102" name="Oval 27"/>
          <p:cNvSpPr/>
          <p:nvPr/>
        </p:nvSpPr>
        <p:spPr>
          <a:xfrm>
            <a:off x="10987824" y="6067000"/>
            <a:ext cx="337609" cy="337653"/>
          </a:xfrm>
          <a:prstGeom prst="ellipse">
            <a:avLst/>
          </a:prstGeom>
          <a:solidFill>
            <a:schemeClr val="accent1"/>
          </a:solidFill>
          <a:ln w="12700">
            <a:miter lim="400000"/>
          </a:ln>
        </p:spPr>
        <p:txBody>
          <a:bodyPr lIns="60959" rIns="60959" anchor="ctr"/>
          <a:lstStyle/>
          <a:p>
            <a:pPr algn="ctr">
              <a:defRPr>
                <a:solidFill>
                  <a:srgbClr val="FFFFFF"/>
                </a:solidFill>
              </a:defRPr>
            </a:pPr>
            <a:endParaRPr sz="3200"/>
          </a:p>
        </p:txBody>
      </p:sp>
      <p:sp>
        <p:nvSpPr>
          <p:cNvPr id="103" name="Straight Connector 28"/>
          <p:cNvSpPr/>
          <p:nvPr/>
        </p:nvSpPr>
        <p:spPr>
          <a:xfrm>
            <a:off x="971428" y="6278038"/>
            <a:ext cx="9828353" cy="1"/>
          </a:xfrm>
          <a:prstGeom prst="line">
            <a:avLst/>
          </a:prstGeom>
          <a:ln w="3175">
            <a:solidFill>
              <a:srgbClr val="737572"/>
            </a:solidFill>
          </a:ln>
        </p:spPr>
        <p:txBody>
          <a:bodyPr lIns="60959" rIns="60959"/>
          <a:lstStyle/>
          <a:p>
            <a:endParaRPr sz="3200"/>
          </a:p>
        </p:txBody>
      </p:sp>
      <p:sp>
        <p:nvSpPr>
          <p:cNvPr id="104" name="幻灯片编号"/>
          <p:cNvSpPr txBox="1">
            <a:spLocks noGrp="1"/>
          </p:cNvSpPr>
          <p:nvPr>
            <p:ph type="sldNum" sz="quarter" idx="2"/>
          </p:nvPr>
        </p:nvSpPr>
        <p:spPr>
          <a:xfrm>
            <a:off x="10961373" y="6032337"/>
            <a:ext cx="390504" cy="389799"/>
          </a:xfrm>
          <a:prstGeom prst="rect">
            <a:avLst/>
          </a:prstGeom>
        </p:spPr>
        <p:txBody>
          <a:bodyPr/>
          <a:lstStyle>
            <a:lvl1pPr algn="ctr">
              <a:defRPr sz="935">
                <a:solidFill>
                  <a:srgbClr val="FFFFFF"/>
                </a:solidFill>
                <a:latin typeface="Roboto Regular"/>
                <a:ea typeface="Roboto Regular"/>
                <a:cs typeface="Roboto Regular"/>
                <a:sym typeface="Roboto Regular"/>
              </a:defRPr>
            </a:lvl1pPr>
          </a:lstStyle>
          <a:p>
            <a:fld id="{86CB4B4D-7CA3-9044-876B-883B54F8677D}" type="slidenum">
              <a:rPr/>
            </a:fld>
            <a:endParaRPr/>
          </a:p>
        </p:txBody>
      </p:sp>
      <p:pic>
        <p:nvPicPr>
          <p:cNvPr id="105" name="Picture 30" descr="Picture 30"/>
          <p:cNvPicPr>
            <a:picLocks noChangeAspect="1"/>
          </p:cNvPicPr>
          <p:nvPr/>
        </p:nvPicPr>
        <p:blipFill>
          <a:blip r:embed="rId2"/>
          <a:stretch>
            <a:fillRect/>
          </a:stretch>
        </p:blipFill>
        <p:spPr>
          <a:xfrm>
            <a:off x="866572" y="6300897"/>
            <a:ext cx="1669013" cy="450001"/>
          </a:xfrm>
          <a:prstGeom prst="rect">
            <a:avLst/>
          </a:prstGeom>
          <a:ln w="12700">
            <a:miter lim="400000"/>
            <a:headEnd/>
            <a:tailEnd/>
          </a:ln>
        </p:spPr>
      </p:pic>
    </p:spTree>
  </p:cSld>
  <p:clrMapOvr>
    <a:masterClrMapping/>
  </p:clrMapOvr>
  <p:transition spd="med"/>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tx" showMasterSp="0">
  <p:cSld name="1_iPad Air">
    <p:spTree>
      <p:nvGrpSpPr>
        <p:cNvPr id="1" name=""/>
        <p:cNvGrpSpPr/>
        <p:nvPr/>
      </p:nvGrpSpPr>
      <p:grpSpPr>
        <a:xfrm>
          <a:off x="0" y="0"/>
          <a:ext cx="0" cy="0"/>
          <a:chOff x="0" y="0"/>
          <a:chExt cx="0" cy="0"/>
        </a:xfrm>
      </p:grpSpPr>
      <p:sp>
        <p:nvSpPr>
          <p:cNvPr id="112" name="Picture Placeholder 12"/>
          <p:cNvSpPr>
            <a:spLocks noGrp="1"/>
          </p:cNvSpPr>
          <p:nvPr>
            <p:ph type="pic" idx="21"/>
          </p:nvPr>
        </p:nvSpPr>
        <p:spPr>
          <a:xfrm>
            <a:off x="0" y="3"/>
            <a:ext cx="12192000" cy="3376692"/>
          </a:xfrm>
          <a:prstGeom prst="rect">
            <a:avLst/>
          </a:prstGeom>
        </p:spPr>
        <p:txBody>
          <a:bodyPr lIns="91439" tIns="45719" rIns="91439" bIns="45719">
            <a:noAutofit/>
          </a:bodyPr>
          <a:lstStyle/>
          <a:p/>
        </p:txBody>
      </p:sp>
      <p:sp>
        <p:nvSpPr>
          <p:cNvPr id="113"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hf hd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tx" showMasterSp="0">
  <p:cSld name="44_Our-Clients">
    <p:spTree>
      <p:nvGrpSpPr>
        <p:cNvPr id="1" name=""/>
        <p:cNvGrpSpPr/>
        <p:nvPr/>
      </p:nvGrpSpPr>
      <p:grpSpPr>
        <a:xfrm>
          <a:off x="0" y="0"/>
          <a:ext cx="0" cy="0"/>
          <a:chOff x="0" y="0"/>
          <a:chExt cx="0" cy="0"/>
        </a:xfrm>
      </p:grpSpPr>
      <p:sp>
        <p:nvSpPr>
          <p:cNvPr id="120" name="Picture Placeholder 2"/>
          <p:cNvSpPr>
            <a:spLocks noGrp="1"/>
          </p:cNvSpPr>
          <p:nvPr>
            <p:ph type="pic" idx="21"/>
          </p:nvPr>
        </p:nvSpPr>
        <p:spPr>
          <a:xfrm>
            <a:off x="-2564" y="1755748"/>
            <a:ext cx="12194567" cy="3004909"/>
          </a:xfrm>
          <a:prstGeom prst="rect">
            <a:avLst/>
          </a:prstGeom>
        </p:spPr>
        <p:txBody>
          <a:bodyPr lIns="91439" tIns="45719" rIns="91439" bIns="45719">
            <a:noAutofit/>
          </a:bodyPr>
          <a:lstStyle/>
          <a:p/>
        </p:txBody>
      </p:sp>
      <p:sp>
        <p:nvSpPr>
          <p:cNvPr id="121"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hf hd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tx" showMasterSp="0">
  <p:cSld name="5_Title Slide">
    <p:spTree>
      <p:nvGrpSpPr>
        <p:cNvPr id="1" name=""/>
        <p:cNvGrpSpPr/>
        <p:nvPr/>
      </p:nvGrpSpPr>
      <p:grpSpPr>
        <a:xfrm>
          <a:off x="0" y="0"/>
          <a:ext cx="0" cy="0"/>
          <a:chOff x="0" y="0"/>
          <a:chExt cx="0" cy="0"/>
        </a:xfrm>
      </p:grpSpPr>
      <p:sp>
        <p:nvSpPr>
          <p:cNvPr id="128" name="Picture Placeholder 3"/>
          <p:cNvSpPr>
            <a:spLocks noGrp="1"/>
          </p:cNvSpPr>
          <p:nvPr>
            <p:ph type="pic" sz="quarter" idx="21"/>
          </p:nvPr>
        </p:nvSpPr>
        <p:spPr>
          <a:xfrm>
            <a:off x="4" y="0"/>
            <a:ext cx="2034001" cy="2286000"/>
          </a:xfrm>
          <a:prstGeom prst="rect">
            <a:avLst/>
          </a:prstGeom>
        </p:spPr>
        <p:txBody>
          <a:bodyPr lIns="91439" tIns="45719" rIns="91439" bIns="45719">
            <a:noAutofit/>
          </a:bodyPr>
          <a:lstStyle/>
          <a:p/>
        </p:txBody>
      </p:sp>
      <p:sp>
        <p:nvSpPr>
          <p:cNvPr id="129" name="Picture Placeholder 3"/>
          <p:cNvSpPr>
            <a:spLocks noGrp="1"/>
          </p:cNvSpPr>
          <p:nvPr>
            <p:ph type="pic" sz="quarter" idx="22"/>
          </p:nvPr>
        </p:nvSpPr>
        <p:spPr>
          <a:xfrm>
            <a:off x="4" y="4572000"/>
            <a:ext cx="2034001" cy="2286000"/>
          </a:xfrm>
          <a:prstGeom prst="rect">
            <a:avLst/>
          </a:prstGeom>
        </p:spPr>
        <p:txBody>
          <a:bodyPr lIns="91439" tIns="45719" rIns="91439" bIns="45719">
            <a:noAutofit/>
          </a:bodyPr>
          <a:lstStyle/>
          <a:p/>
        </p:txBody>
      </p:sp>
      <p:sp>
        <p:nvSpPr>
          <p:cNvPr id="130" name="Picture Placeholder 3"/>
          <p:cNvSpPr>
            <a:spLocks noGrp="1"/>
          </p:cNvSpPr>
          <p:nvPr>
            <p:ph type="pic" sz="quarter" idx="23"/>
          </p:nvPr>
        </p:nvSpPr>
        <p:spPr>
          <a:xfrm>
            <a:off x="2037322" y="0"/>
            <a:ext cx="2034001" cy="2286000"/>
          </a:xfrm>
          <a:prstGeom prst="rect">
            <a:avLst/>
          </a:prstGeom>
        </p:spPr>
        <p:txBody>
          <a:bodyPr lIns="91439" tIns="45719" rIns="91439" bIns="45719">
            <a:noAutofit/>
          </a:bodyPr>
          <a:lstStyle/>
          <a:p/>
        </p:txBody>
      </p:sp>
      <p:sp>
        <p:nvSpPr>
          <p:cNvPr id="131" name="Picture Placeholder 3"/>
          <p:cNvSpPr>
            <a:spLocks noGrp="1"/>
          </p:cNvSpPr>
          <p:nvPr>
            <p:ph type="pic" sz="quarter" idx="24"/>
          </p:nvPr>
        </p:nvSpPr>
        <p:spPr>
          <a:xfrm>
            <a:off x="2037322" y="2286000"/>
            <a:ext cx="2034001" cy="2286000"/>
          </a:xfrm>
          <a:prstGeom prst="rect">
            <a:avLst/>
          </a:prstGeom>
        </p:spPr>
        <p:txBody>
          <a:bodyPr lIns="91439" tIns="45719" rIns="91439" bIns="45719">
            <a:noAutofit/>
          </a:bodyPr>
          <a:lstStyle/>
          <a:p/>
        </p:txBody>
      </p:sp>
      <p:sp>
        <p:nvSpPr>
          <p:cNvPr id="132" name="Picture Placeholder 3"/>
          <p:cNvSpPr>
            <a:spLocks noGrp="1"/>
          </p:cNvSpPr>
          <p:nvPr>
            <p:ph type="pic" sz="quarter" idx="25"/>
          </p:nvPr>
        </p:nvSpPr>
        <p:spPr>
          <a:xfrm>
            <a:off x="4071322" y="2286000"/>
            <a:ext cx="2034001" cy="2286000"/>
          </a:xfrm>
          <a:prstGeom prst="rect">
            <a:avLst/>
          </a:prstGeom>
        </p:spPr>
        <p:txBody>
          <a:bodyPr lIns="91439" tIns="45719" rIns="91439" bIns="45719">
            <a:noAutofit/>
          </a:bodyPr>
          <a:lstStyle/>
          <a:p/>
        </p:txBody>
      </p:sp>
      <p:sp>
        <p:nvSpPr>
          <p:cNvPr id="133" name="Picture Placeholder 3"/>
          <p:cNvSpPr>
            <a:spLocks noGrp="1"/>
          </p:cNvSpPr>
          <p:nvPr>
            <p:ph type="pic" sz="quarter" idx="26"/>
          </p:nvPr>
        </p:nvSpPr>
        <p:spPr>
          <a:xfrm>
            <a:off x="4071322" y="4572000"/>
            <a:ext cx="2034001" cy="2286000"/>
          </a:xfrm>
          <a:prstGeom prst="rect">
            <a:avLst/>
          </a:prstGeom>
        </p:spPr>
        <p:txBody>
          <a:bodyPr lIns="91439" tIns="45719" rIns="91439" bIns="45719">
            <a:noAutofit/>
          </a:bodyPr>
          <a:lstStyle/>
          <a:p/>
        </p:txBody>
      </p:sp>
      <p:sp>
        <p:nvSpPr>
          <p:cNvPr id="134" name="Picture Placeholder 3"/>
          <p:cNvSpPr>
            <a:spLocks noGrp="1"/>
          </p:cNvSpPr>
          <p:nvPr>
            <p:ph type="pic" sz="quarter" idx="27"/>
          </p:nvPr>
        </p:nvSpPr>
        <p:spPr>
          <a:xfrm>
            <a:off x="6108641" y="0"/>
            <a:ext cx="2034001" cy="2286000"/>
          </a:xfrm>
          <a:prstGeom prst="rect">
            <a:avLst/>
          </a:prstGeom>
        </p:spPr>
        <p:txBody>
          <a:bodyPr lIns="91439" tIns="45719" rIns="91439" bIns="45719">
            <a:noAutofit/>
          </a:bodyPr>
          <a:lstStyle/>
          <a:p/>
        </p:txBody>
      </p:sp>
      <p:sp>
        <p:nvSpPr>
          <p:cNvPr id="135" name="Picture Placeholder 3"/>
          <p:cNvSpPr>
            <a:spLocks noGrp="1"/>
          </p:cNvSpPr>
          <p:nvPr>
            <p:ph type="pic" sz="quarter" idx="28"/>
          </p:nvPr>
        </p:nvSpPr>
        <p:spPr>
          <a:xfrm>
            <a:off x="6108641" y="4572000"/>
            <a:ext cx="2034001" cy="2286000"/>
          </a:xfrm>
          <a:prstGeom prst="rect">
            <a:avLst/>
          </a:prstGeom>
        </p:spPr>
        <p:txBody>
          <a:bodyPr lIns="91439" tIns="45719" rIns="91439" bIns="45719">
            <a:noAutofit/>
          </a:bodyPr>
          <a:lstStyle/>
          <a:p/>
        </p:txBody>
      </p:sp>
      <p:sp>
        <p:nvSpPr>
          <p:cNvPr id="136" name="Picture Placeholder 3"/>
          <p:cNvSpPr>
            <a:spLocks noGrp="1"/>
          </p:cNvSpPr>
          <p:nvPr>
            <p:ph type="pic" sz="quarter" idx="29"/>
          </p:nvPr>
        </p:nvSpPr>
        <p:spPr>
          <a:xfrm>
            <a:off x="8139322" y="0"/>
            <a:ext cx="2034001" cy="2286000"/>
          </a:xfrm>
          <a:prstGeom prst="rect">
            <a:avLst/>
          </a:prstGeom>
        </p:spPr>
        <p:txBody>
          <a:bodyPr lIns="91439" tIns="45719" rIns="91439" bIns="45719">
            <a:noAutofit/>
          </a:bodyPr>
          <a:lstStyle/>
          <a:p/>
        </p:txBody>
      </p:sp>
      <p:sp>
        <p:nvSpPr>
          <p:cNvPr id="137" name="Picture Placeholder 3"/>
          <p:cNvSpPr>
            <a:spLocks noGrp="1"/>
          </p:cNvSpPr>
          <p:nvPr>
            <p:ph type="pic" sz="quarter" idx="30"/>
          </p:nvPr>
        </p:nvSpPr>
        <p:spPr>
          <a:xfrm>
            <a:off x="8139322" y="2286000"/>
            <a:ext cx="2034001" cy="2286000"/>
          </a:xfrm>
          <a:prstGeom prst="rect">
            <a:avLst/>
          </a:prstGeom>
        </p:spPr>
        <p:txBody>
          <a:bodyPr lIns="91439" tIns="45719" rIns="91439" bIns="45719">
            <a:noAutofit/>
          </a:bodyPr>
          <a:lstStyle/>
          <a:p/>
        </p:txBody>
      </p:sp>
      <p:sp>
        <p:nvSpPr>
          <p:cNvPr id="138" name="Picture Placeholder 3"/>
          <p:cNvSpPr>
            <a:spLocks noGrp="1"/>
          </p:cNvSpPr>
          <p:nvPr>
            <p:ph type="pic" sz="quarter" idx="31"/>
          </p:nvPr>
        </p:nvSpPr>
        <p:spPr>
          <a:xfrm>
            <a:off x="10176641" y="2286000"/>
            <a:ext cx="2034001" cy="2286000"/>
          </a:xfrm>
          <a:prstGeom prst="rect">
            <a:avLst/>
          </a:prstGeom>
        </p:spPr>
        <p:txBody>
          <a:bodyPr lIns="91439" tIns="45719" rIns="91439" bIns="45719">
            <a:noAutofit/>
          </a:bodyPr>
          <a:lstStyle/>
          <a:p/>
        </p:txBody>
      </p:sp>
      <p:sp>
        <p:nvSpPr>
          <p:cNvPr id="139" name="Picture Placeholder 3"/>
          <p:cNvSpPr>
            <a:spLocks noGrp="1"/>
          </p:cNvSpPr>
          <p:nvPr>
            <p:ph type="pic" sz="quarter" idx="32"/>
          </p:nvPr>
        </p:nvSpPr>
        <p:spPr>
          <a:xfrm>
            <a:off x="10176641" y="4572000"/>
            <a:ext cx="2034001" cy="2286000"/>
          </a:xfrm>
          <a:prstGeom prst="rect">
            <a:avLst/>
          </a:prstGeom>
        </p:spPr>
        <p:txBody>
          <a:bodyPr lIns="91439" tIns="45719" rIns="91439" bIns="45719">
            <a:noAutofit/>
          </a:bodyPr>
          <a:lstStyle/>
          <a:p/>
        </p:txBody>
      </p:sp>
      <p:sp>
        <p:nvSpPr>
          <p:cNvPr id="140"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600" y="1600202"/>
            <a:ext cx="5384800" cy="4525962"/>
          </a:xfrm>
        </p:spPr>
        <p:txBody>
          <a:bodyPr/>
          <a:lstStyle>
            <a:lvl1pPr>
              <a:defRPr sz="3350"/>
            </a:lvl1pPr>
            <a:lvl2pPr>
              <a:defRPr sz="2850"/>
            </a:lvl2pPr>
            <a:lvl3pPr>
              <a:defRPr sz="2400"/>
            </a:lvl3pPr>
            <a:lvl4pPr>
              <a:defRPr sz="2150"/>
            </a:lvl4pPr>
            <a:lvl5pPr>
              <a:defRPr sz="2150"/>
            </a:lvl5pPr>
            <a:lvl6pPr>
              <a:defRPr sz="2150"/>
            </a:lvl6pPr>
            <a:lvl7pPr>
              <a:defRPr sz="2150"/>
            </a:lvl7pPr>
            <a:lvl8pPr>
              <a:defRPr sz="2150"/>
            </a:lvl8pPr>
            <a:lvl9pPr>
              <a:defRPr sz="215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97600" y="1600202"/>
            <a:ext cx="5384800" cy="4525962"/>
          </a:xfrm>
        </p:spPr>
        <p:txBody>
          <a:bodyPr/>
          <a:lstStyle>
            <a:lvl1pPr>
              <a:defRPr sz="3350"/>
            </a:lvl1pPr>
            <a:lvl2pPr>
              <a:defRPr sz="2850"/>
            </a:lvl2pPr>
            <a:lvl3pPr>
              <a:defRPr sz="2400"/>
            </a:lvl3pPr>
            <a:lvl4pPr>
              <a:defRPr sz="2150"/>
            </a:lvl4pPr>
            <a:lvl5pPr>
              <a:defRPr sz="2150"/>
            </a:lvl5pPr>
            <a:lvl6pPr>
              <a:defRPr sz="2150"/>
            </a:lvl6pPr>
            <a:lvl7pPr>
              <a:defRPr sz="2150"/>
            </a:lvl7pPr>
            <a:lvl8pPr>
              <a:defRPr sz="2150"/>
            </a:lvl8pPr>
            <a:lvl9pPr>
              <a:defRPr sz="215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666A3FBD-FCAD-42B0-B570-15F1A431A3E5}" type="datetimeFigureOut">
              <a:rPr lang="zh-CN" altLang="en-US" smtClean="0"/>
            </a:fld>
            <a:endParaRPr lang="zh-CN" altLang="en-US"/>
          </a:p>
        </p:txBody>
      </p:sp>
      <p:sp>
        <p:nvSpPr>
          <p:cNvPr id="6" name="页脚占位符 5"/>
          <p:cNvSpPr>
            <a:spLocks noGrp="1"/>
          </p:cNvSpPr>
          <p:nvPr>
            <p:ph type="ftr" sz="quarter" idx="11"/>
          </p:nvPr>
        </p:nvSpPr>
        <p:spPr/>
        <p:txBody>
          <a:bodyPr/>
          <a:lstStyle/>
          <a:p>
            <a:r>
              <a:rPr lang="zh-CN" altLang="en-US"/>
              <a:t>1</a:t>
            </a:r>
            <a:endParaRPr lang="zh-CN" altLang="en-US"/>
          </a:p>
        </p:txBody>
      </p:sp>
      <p:sp>
        <p:nvSpPr>
          <p:cNvPr id="7" name="灯片编号占位符 6"/>
          <p:cNvSpPr>
            <a:spLocks noGrp="1"/>
          </p:cNvSpPr>
          <p:nvPr>
            <p:ph type="sldNum" sz="quarter" idx="12"/>
          </p:nvPr>
        </p:nvSpPr>
        <p:spPr/>
        <p:txBody>
          <a:bodyPr/>
          <a:lstStyle/>
          <a:p>
            <a:fld id="{3B9FBB04-D646-4248-B49D-0C5017270C31}" type="slidenum">
              <a:rPr lang="zh-CN" altLang="en-US" smtClean="0"/>
            </a:fld>
            <a:endParaRPr lang="zh-CN" altLang="en-US"/>
          </a:p>
        </p:txBody>
      </p:sp>
    </p:spTree>
  </p:cSld>
  <p:clrMapOvr>
    <a:masterClrMapping/>
  </p:clrMapOvr>
  <p:hf hd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0" y="0"/>
            <a:ext cx="12192000" cy="6858000"/>
          </a:xfrm>
          <a:prstGeom prst="rect">
            <a:avLst/>
          </a:prstGeom>
        </p:spPr>
      </p:pic>
      <p:sp>
        <p:nvSpPr>
          <p:cNvPr id="23" name="Picture Placeholder 21"/>
          <p:cNvSpPr>
            <a:spLocks noGrp="1" noChangeAspect="1"/>
          </p:cNvSpPr>
          <p:nvPr>
            <p:ph type="pic" sz="quarter" idx="10"/>
          </p:nvPr>
        </p:nvSpPr>
        <p:spPr>
          <a:xfrm>
            <a:off x="0" y="0"/>
            <a:ext cx="12192000" cy="6985000"/>
          </a:xfrm>
        </p:spPr>
        <p:txBody>
          <a:bodyPr>
            <a:normAutofit/>
          </a:bodyPr>
          <a:lstStyle>
            <a:lvl1pPr>
              <a:defRPr sz="2000"/>
            </a:lvl1pPr>
          </a:lstStyle>
          <a:p>
            <a:r>
              <a:rPr lang="en-US"/>
              <a:t>Click icon to add picture</a:t>
            </a: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hf hd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cxnSp>
        <p:nvCxnSpPr>
          <p:cNvPr id="33" name="Straight Connector 32"/>
          <p:cNvCxnSpPr/>
          <p:nvPr/>
        </p:nvCxnSpPr>
        <p:spPr>
          <a:xfrm>
            <a:off x="971424" y="6278034"/>
            <a:ext cx="9828353"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5" name="Picture 54"/>
          <p:cNvPicPr>
            <a:picLocks noChangeAspect="1"/>
          </p:cNvPicPr>
          <p:nvPr/>
        </p:nvPicPr>
        <p:blipFill>
          <a:blip r:embed="rId2" cstate="print"/>
          <a:stretch>
            <a:fillRect/>
          </a:stretch>
        </p:blipFill>
        <p:spPr>
          <a:xfrm>
            <a:off x="866574" y="6300894"/>
            <a:ext cx="1669012" cy="450000"/>
          </a:xfrm>
          <a:prstGeom prst="rect">
            <a:avLst/>
          </a:prstGeom>
        </p:spPr>
      </p:pic>
      <p:sp>
        <p:nvSpPr>
          <p:cNvPr id="57" name="Oval 56"/>
          <p:cNvSpPr>
            <a:spLocks noChangeAspect="1"/>
          </p:cNvSpPr>
          <p:nvPr/>
        </p:nvSpPr>
        <p:spPr>
          <a:xfrm>
            <a:off x="10987819" y="6066997"/>
            <a:ext cx="337609" cy="33765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08" tIns="22854" rIns="45708" bIns="22854" numCol="1" spcCol="0" rtlCol="0" fromWordArt="0" anchor="ctr" anchorCtr="0" forceAA="0" compatLnSpc="1">
            <a:noAutofit/>
          </a:bodyPr>
          <a:lstStyle/>
          <a:p>
            <a:pPr algn="ctr"/>
            <a:endParaRPr lang="en-US" sz="900"/>
          </a:p>
        </p:txBody>
      </p:sp>
      <p:sp>
        <p:nvSpPr>
          <p:cNvPr id="58" name="Slide Number Placeholder 5"/>
          <p:cNvSpPr>
            <a:spLocks noGrp="1"/>
          </p:cNvSpPr>
          <p:nvPr>
            <p:ph type="sldNum" sz="quarter" idx="4"/>
          </p:nvPr>
        </p:nvSpPr>
        <p:spPr>
          <a:xfrm>
            <a:off x="10924364" y="6044671"/>
            <a:ext cx="464517" cy="365126"/>
          </a:xfrm>
          <a:prstGeom prst="rect">
            <a:avLst/>
          </a:prstGeom>
        </p:spPr>
        <p:txBody>
          <a:bodyPr vert="horz" lIns="243852" tIns="121926" rIns="243852" bIns="121926" rtlCol="0" anchor="ctr"/>
          <a:lstStyle>
            <a:lvl1pPr algn="ctr">
              <a:defRPr sz="1000">
                <a:solidFill>
                  <a:schemeClr val="bg1"/>
                </a:solidFill>
                <a:latin typeface="Roboto Regular"/>
                <a:cs typeface="Roboto Regular"/>
              </a:defRPr>
            </a:lvl1pPr>
          </a:lstStyle>
          <a:p>
            <a:fld id="{010B77E7-8D76-A248-9E9F-68FC055C9F4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hf hd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25" name="Oval 24"/>
          <p:cNvSpPr>
            <a:spLocks noChangeAspect="1"/>
          </p:cNvSpPr>
          <p:nvPr/>
        </p:nvSpPr>
        <p:spPr>
          <a:xfrm>
            <a:off x="10987819" y="6066997"/>
            <a:ext cx="337609" cy="33765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08" tIns="22854" rIns="45708" bIns="22854" numCol="1" spcCol="0" rtlCol="0" fromWordArt="0" anchor="ctr" anchorCtr="0" forceAA="0" compatLnSpc="1">
            <a:noAutofit/>
          </a:bodyPr>
          <a:lstStyle/>
          <a:p>
            <a:pPr algn="ctr"/>
            <a:endParaRPr lang="en-US" sz="900"/>
          </a:p>
        </p:txBody>
      </p:sp>
      <p:cxnSp>
        <p:nvCxnSpPr>
          <p:cNvPr id="26" name="Straight Connector 25"/>
          <p:cNvCxnSpPr/>
          <p:nvPr/>
        </p:nvCxnSpPr>
        <p:spPr>
          <a:xfrm>
            <a:off x="971424" y="6278034"/>
            <a:ext cx="9828353"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7" name="Slide Number Placeholder 5"/>
          <p:cNvSpPr>
            <a:spLocks noGrp="1"/>
          </p:cNvSpPr>
          <p:nvPr>
            <p:ph type="sldNum" sz="quarter" idx="4"/>
          </p:nvPr>
        </p:nvSpPr>
        <p:spPr>
          <a:xfrm>
            <a:off x="10924364" y="6044671"/>
            <a:ext cx="464517" cy="365126"/>
          </a:xfrm>
          <a:prstGeom prst="rect">
            <a:avLst/>
          </a:prstGeom>
        </p:spPr>
        <p:txBody>
          <a:bodyPr vert="horz" lIns="243852" tIns="121926" rIns="243852" bIns="121926" rtlCol="0" anchor="ctr"/>
          <a:lstStyle>
            <a:lvl1pPr algn="ctr">
              <a:defRPr sz="1000">
                <a:solidFill>
                  <a:schemeClr val="bg1"/>
                </a:solidFill>
                <a:latin typeface="Roboto Regular"/>
                <a:cs typeface="Roboto Regular"/>
              </a:defRPr>
            </a:lvl1pPr>
          </a:lstStyle>
          <a:p>
            <a:fld id="{010B77E7-8D76-A248-9E9F-68FC055C9F4B}" type="slidenum">
              <a:rPr lang="en-US" smtClean="0"/>
            </a:fld>
            <a:endParaRPr lang="en-US" dirty="0"/>
          </a:p>
        </p:txBody>
      </p:sp>
      <p:pic>
        <p:nvPicPr>
          <p:cNvPr id="28" name="Picture 27"/>
          <p:cNvPicPr>
            <a:picLocks noChangeAspect="1"/>
          </p:cNvPicPr>
          <p:nvPr/>
        </p:nvPicPr>
        <p:blipFill>
          <a:blip r:embed="rId2" cstate="print"/>
          <a:stretch>
            <a:fillRect/>
          </a:stretch>
        </p:blipFill>
        <p:spPr>
          <a:xfrm>
            <a:off x="866574" y="6300894"/>
            <a:ext cx="1669012" cy="450000"/>
          </a:xfrm>
          <a:prstGeom prst="rect">
            <a:avLst/>
          </a:prstGeom>
        </p:spPr>
      </p:pic>
      <p:cxnSp>
        <p:nvCxnSpPr>
          <p:cNvPr id="6" name="Straight Connector 5"/>
          <p:cNvCxnSpPr/>
          <p:nvPr userDrawn="1"/>
        </p:nvCxnSpPr>
        <p:spPr>
          <a:xfrm>
            <a:off x="971424" y="6278034"/>
            <a:ext cx="9828353"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a:blip r:embed="rId2" cstate="print"/>
          <a:stretch>
            <a:fillRect/>
          </a:stretch>
        </p:blipFill>
        <p:spPr>
          <a:xfrm>
            <a:off x="866574" y="6300894"/>
            <a:ext cx="1669012" cy="450000"/>
          </a:xfrm>
          <a:prstGeom prst="rect">
            <a:avLst/>
          </a:prstGeom>
        </p:spPr>
      </p:pic>
      <p:sp>
        <p:nvSpPr>
          <p:cNvPr id="8" name="Oval 7"/>
          <p:cNvSpPr>
            <a:spLocks noChangeAspect="1"/>
          </p:cNvSpPr>
          <p:nvPr userDrawn="1"/>
        </p:nvSpPr>
        <p:spPr>
          <a:xfrm>
            <a:off x="10987819" y="6066997"/>
            <a:ext cx="337609" cy="33765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08" tIns="22854" rIns="45708" bIns="22854" numCol="1" spcCol="0" rtlCol="0" fromWordArt="0" anchor="ctr" anchorCtr="0" forceAA="0" compatLnSpc="1">
            <a:noAutofit/>
          </a:bodyPr>
          <a:lstStyle/>
          <a:p>
            <a:pPr algn="ctr"/>
            <a:endParaRPr lang="en-US" sz="1200"/>
          </a:p>
        </p:txBody>
      </p:sp>
    </p:spTree>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hf hd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sp>
        <p:nvSpPr>
          <p:cNvPr id="25" name="Oval 24"/>
          <p:cNvSpPr>
            <a:spLocks noChangeAspect="1"/>
          </p:cNvSpPr>
          <p:nvPr/>
        </p:nvSpPr>
        <p:spPr>
          <a:xfrm>
            <a:off x="10987819" y="6066997"/>
            <a:ext cx="337609" cy="33765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08" tIns="22854" rIns="45708" bIns="22854" numCol="1" spcCol="0" rtlCol="0" fromWordArt="0" anchor="ctr" anchorCtr="0" forceAA="0" compatLnSpc="1">
            <a:noAutofit/>
          </a:bodyPr>
          <a:lstStyle/>
          <a:p>
            <a:pPr algn="ctr"/>
            <a:endParaRPr lang="en-US" sz="900"/>
          </a:p>
        </p:txBody>
      </p:sp>
      <p:cxnSp>
        <p:nvCxnSpPr>
          <p:cNvPr id="26" name="Straight Connector 25"/>
          <p:cNvCxnSpPr/>
          <p:nvPr/>
        </p:nvCxnSpPr>
        <p:spPr>
          <a:xfrm>
            <a:off x="971424" y="6278034"/>
            <a:ext cx="9828353"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7" name="Slide Number Placeholder 5"/>
          <p:cNvSpPr>
            <a:spLocks noGrp="1"/>
          </p:cNvSpPr>
          <p:nvPr>
            <p:ph type="sldNum" sz="quarter" idx="4"/>
          </p:nvPr>
        </p:nvSpPr>
        <p:spPr>
          <a:xfrm>
            <a:off x="10924364" y="6044671"/>
            <a:ext cx="464517" cy="365126"/>
          </a:xfrm>
          <a:prstGeom prst="rect">
            <a:avLst/>
          </a:prstGeom>
        </p:spPr>
        <p:txBody>
          <a:bodyPr vert="horz" lIns="243852" tIns="121926" rIns="243852" bIns="121926" rtlCol="0" anchor="ctr"/>
          <a:lstStyle>
            <a:lvl1pPr algn="ctr">
              <a:defRPr sz="1000">
                <a:solidFill>
                  <a:schemeClr val="bg1"/>
                </a:solidFill>
                <a:latin typeface="Roboto Regular"/>
                <a:cs typeface="Roboto Regular"/>
              </a:defRPr>
            </a:lvl1pPr>
          </a:lstStyle>
          <a:p>
            <a:fld id="{010B77E7-8D76-A248-9E9F-68FC055C9F4B}" type="slidenum">
              <a:rPr lang="en-US" smtClean="0"/>
            </a:fld>
            <a:endParaRPr lang="en-US" dirty="0"/>
          </a:p>
        </p:txBody>
      </p:sp>
      <p:pic>
        <p:nvPicPr>
          <p:cNvPr id="28" name="Picture 27"/>
          <p:cNvPicPr>
            <a:picLocks noChangeAspect="1"/>
          </p:cNvPicPr>
          <p:nvPr/>
        </p:nvPicPr>
        <p:blipFill>
          <a:blip r:embed="rId2" cstate="print"/>
          <a:stretch>
            <a:fillRect/>
          </a:stretch>
        </p:blipFill>
        <p:spPr>
          <a:xfrm>
            <a:off x="866574" y="6300894"/>
            <a:ext cx="1669012" cy="450000"/>
          </a:xfrm>
          <a:prstGeom prst="rect">
            <a:avLst/>
          </a:prstGeom>
        </p:spPr>
      </p:pic>
      <p:sp>
        <p:nvSpPr>
          <p:cNvPr id="6" name="Oval 5"/>
          <p:cNvSpPr>
            <a:spLocks noChangeAspect="1"/>
          </p:cNvSpPr>
          <p:nvPr userDrawn="1"/>
        </p:nvSpPr>
        <p:spPr>
          <a:xfrm>
            <a:off x="10987819" y="6066997"/>
            <a:ext cx="337609" cy="33765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08" tIns="22854" rIns="45708" bIns="22854" numCol="1" spcCol="0" rtlCol="0" fromWordArt="0" anchor="ctr" anchorCtr="0" forceAA="0" compatLnSpc="1">
            <a:noAutofit/>
          </a:bodyPr>
          <a:lstStyle/>
          <a:p>
            <a:pPr algn="ctr"/>
            <a:endParaRPr lang="en-US" sz="1200"/>
          </a:p>
        </p:txBody>
      </p:sp>
      <p:cxnSp>
        <p:nvCxnSpPr>
          <p:cNvPr id="7" name="Straight Connector 6"/>
          <p:cNvCxnSpPr/>
          <p:nvPr userDrawn="1"/>
        </p:nvCxnSpPr>
        <p:spPr>
          <a:xfrm>
            <a:off x="971424" y="6278034"/>
            <a:ext cx="9828353"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userDrawn="1"/>
        </p:nvPicPr>
        <p:blipFill>
          <a:blip r:embed="rId2" cstate="print"/>
          <a:stretch>
            <a:fillRect/>
          </a:stretch>
        </p:blipFill>
        <p:spPr>
          <a:xfrm>
            <a:off x="866574" y="6300894"/>
            <a:ext cx="1669012" cy="45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hf hd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sp>
        <p:nvSpPr>
          <p:cNvPr id="4" name="Oval 3"/>
          <p:cNvSpPr>
            <a:spLocks noChangeAspect="1"/>
          </p:cNvSpPr>
          <p:nvPr/>
        </p:nvSpPr>
        <p:spPr>
          <a:xfrm>
            <a:off x="10987819" y="6066997"/>
            <a:ext cx="337609" cy="33765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08" tIns="22854" rIns="45708" bIns="22854" numCol="1" spcCol="0" rtlCol="0" fromWordArt="0" anchor="ctr" anchorCtr="0" forceAA="0" compatLnSpc="1">
            <a:noAutofit/>
          </a:bodyPr>
          <a:lstStyle/>
          <a:p>
            <a:pPr algn="ctr"/>
            <a:endParaRPr lang="en-US" sz="900"/>
          </a:p>
        </p:txBody>
      </p:sp>
      <p:sp>
        <p:nvSpPr>
          <p:cNvPr id="5" name="Slide Number Placeholder 5"/>
          <p:cNvSpPr>
            <a:spLocks noGrp="1"/>
          </p:cNvSpPr>
          <p:nvPr>
            <p:ph type="sldNum" sz="quarter" idx="4"/>
          </p:nvPr>
        </p:nvSpPr>
        <p:spPr>
          <a:xfrm>
            <a:off x="10924364" y="6044671"/>
            <a:ext cx="464517" cy="365126"/>
          </a:xfrm>
          <a:prstGeom prst="rect">
            <a:avLst/>
          </a:prstGeom>
        </p:spPr>
        <p:txBody>
          <a:bodyPr vert="horz" lIns="243852" tIns="121926" rIns="243852" bIns="121926" rtlCol="0" anchor="ctr"/>
          <a:lstStyle>
            <a:lvl1pPr algn="ctr">
              <a:defRPr sz="1000">
                <a:solidFill>
                  <a:schemeClr val="bg1"/>
                </a:solidFill>
                <a:latin typeface="Roboto Regular"/>
                <a:cs typeface="Roboto Regular"/>
              </a:defRPr>
            </a:lvl1pPr>
          </a:lstStyle>
          <a:p>
            <a:fld id="{010B77E7-8D76-A248-9E9F-68FC055C9F4B}" type="slidenum">
              <a:rPr lang="en-US" smtClean="0"/>
            </a:fld>
            <a:endParaRPr lang="en-US" dirty="0"/>
          </a:p>
        </p:txBody>
      </p:sp>
      <p:sp>
        <p:nvSpPr>
          <p:cNvPr id="6" name="Oval 5"/>
          <p:cNvSpPr>
            <a:spLocks noChangeAspect="1"/>
          </p:cNvSpPr>
          <p:nvPr userDrawn="1"/>
        </p:nvSpPr>
        <p:spPr>
          <a:xfrm>
            <a:off x="10987819" y="6066997"/>
            <a:ext cx="337609" cy="33765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08" tIns="22854" rIns="45708" bIns="22854" numCol="1" spcCol="0" rtlCol="0" fromWordArt="0" anchor="ctr" anchorCtr="0" forceAA="0" compatLnSpc="1">
            <a:noAutofit/>
          </a:bodyPr>
          <a:lstStyle/>
          <a:p>
            <a:pPr algn="ctr"/>
            <a:endParaRPr lang="en-US" sz="1200"/>
          </a:p>
        </p:txBody>
      </p:sp>
      <p:cxnSp>
        <p:nvCxnSpPr>
          <p:cNvPr id="7" name="Straight Connector 6"/>
          <p:cNvCxnSpPr/>
          <p:nvPr userDrawn="1"/>
        </p:nvCxnSpPr>
        <p:spPr>
          <a:xfrm>
            <a:off x="971424" y="6278034"/>
            <a:ext cx="9828353"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userDrawn="1"/>
        </p:nvPicPr>
        <p:blipFill>
          <a:blip r:embed="rId2" cstate="print"/>
          <a:stretch>
            <a:fillRect/>
          </a:stretch>
        </p:blipFill>
        <p:spPr>
          <a:xfrm>
            <a:off x="866574" y="6300894"/>
            <a:ext cx="1669012" cy="45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hf hd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8" name="Picture Placeholder 7"/>
          <p:cNvSpPr>
            <a:spLocks noGrp="1" noChangeAspect="1"/>
          </p:cNvSpPr>
          <p:nvPr>
            <p:ph type="pic" sz="quarter" idx="10"/>
          </p:nvPr>
        </p:nvSpPr>
        <p:spPr>
          <a:xfrm>
            <a:off x="0" y="723900"/>
            <a:ext cx="12192000" cy="4457700"/>
          </a:xfrm>
        </p:spPr>
        <p:txBody>
          <a:bodyPr>
            <a:normAutofit/>
          </a:bodyPr>
          <a:lstStyle>
            <a:lvl1pPr marL="0" indent="0">
              <a:buNone/>
              <a:defRPr sz="1500">
                <a:solidFill>
                  <a:schemeClr val="tx2"/>
                </a:solidFill>
              </a:defRPr>
            </a:lvl1pPr>
          </a:lstStyle>
          <a:p>
            <a:r>
              <a:rPr lang="en-US"/>
              <a:t>Click icon to add picture</a:t>
            </a:r>
            <a:endParaRPr lang="en-US"/>
          </a:p>
        </p:txBody>
      </p:sp>
    </p:spTree>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hf hd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4" name="Picture Placeholder 7"/>
          <p:cNvSpPr>
            <a:spLocks noGrp="1" noChangeAspect="1"/>
          </p:cNvSpPr>
          <p:nvPr>
            <p:ph type="pic" sz="quarter" idx="10"/>
          </p:nvPr>
        </p:nvSpPr>
        <p:spPr>
          <a:xfrm>
            <a:off x="0" y="1778000"/>
            <a:ext cx="5107483" cy="2822223"/>
          </a:xfrm>
        </p:spPr>
        <p:txBody>
          <a:bodyPr>
            <a:normAutofit/>
          </a:bodyPr>
          <a:lstStyle>
            <a:lvl1pPr marL="0" indent="0">
              <a:buNone/>
              <a:defRPr sz="2000"/>
            </a:lvl1pPr>
          </a:lstStyle>
          <a:p>
            <a:r>
              <a:rPr lang="en-US"/>
              <a:t>Click icon to add picture</a:t>
            </a:r>
            <a:endParaRPr lang="en-US"/>
          </a:p>
        </p:txBody>
      </p:sp>
      <p:sp>
        <p:nvSpPr>
          <p:cNvPr id="26" name="Oval 25"/>
          <p:cNvSpPr>
            <a:spLocks noChangeAspect="1"/>
          </p:cNvSpPr>
          <p:nvPr/>
        </p:nvSpPr>
        <p:spPr>
          <a:xfrm>
            <a:off x="10987819" y="6066997"/>
            <a:ext cx="337609" cy="33765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08" tIns="22854" rIns="45708" bIns="22854" numCol="1" spcCol="0" rtlCol="0" fromWordArt="0" anchor="ctr" anchorCtr="0" forceAA="0" compatLnSpc="1">
            <a:noAutofit/>
          </a:bodyPr>
          <a:lstStyle/>
          <a:p>
            <a:pPr algn="ctr"/>
            <a:endParaRPr lang="en-US" sz="900"/>
          </a:p>
        </p:txBody>
      </p:sp>
      <p:cxnSp>
        <p:nvCxnSpPr>
          <p:cNvPr id="27" name="Straight Connector 26"/>
          <p:cNvCxnSpPr/>
          <p:nvPr/>
        </p:nvCxnSpPr>
        <p:spPr>
          <a:xfrm>
            <a:off x="971424" y="6278034"/>
            <a:ext cx="9828353"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8" name="Slide Number Placeholder 5"/>
          <p:cNvSpPr>
            <a:spLocks noGrp="1"/>
          </p:cNvSpPr>
          <p:nvPr>
            <p:ph type="sldNum" sz="quarter" idx="4"/>
          </p:nvPr>
        </p:nvSpPr>
        <p:spPr>
          <a:xfrm>
            <a:off x="10924364" y="6044671"/>
            <a:ext cx="464517" cy="365126"/>
          </a:xfrm>
          <a:prstGeom prst="rect">
            <a:avLst/>
          </a:prstGeom>
        </p:spPr>
        <p:txBody>
          <a:bodyPr vert="horz" lIns="243852" tIns="121926" rIns="243852" bIns="121926" rtlCol="0" anchor="ctr"/>
          <a:lstStyle>
            <a:lvl1pPr algn="ctr">
              <a:defRPr sz="1000">
                <a:solidFill>
                  <a:schemeClr val="bg1"/>
                </a:solidFill>
                <a:latin typeface="Roboto Regular"/>
                <a:cs typeface="Roboto Regular"/>
              </a:defRPr>
            </a:lvl1pPr>
          </a:lstStyle>
          <a:p>
            <a:fld id="{010B77E7-8D76-A248-9E9F-68FC055C9F4B}" type="slidenum">
              <a:rPr lang="en-US" smtClean="0"/>
            </a:fld>
            <a:endParaRPr lang="en-US" dirty="0"/>
          </a:p>
        </p:txBody>
      </p:sp>
      <p:pic>
        <p:nvPicPr>
          <p:cNvPr id="29" name="Picture 28"/>
          <p:cNvPicPr>
            <a:picLocks noChangeAspect="1"/>
          </p:cNvPicPr>
          <p:nvPr/>
        </p:nvPicPr>
        <p:blipFill>
          <a:blip r:embed="rId2" cstate="print"/>
          <a:stretch>
            <a:fillRect/>
          </a:stretch>
        </p:blipFill>
        <p:spPr>
          <a:xfrm>
            <a:off x="866574" y="6300894"/>
            <a:ext cx="1669012" cy="45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hf hdr="0" dt="0"/>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Whitout Titl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hf hd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
        <p:nvSpPr>
          <p:cNvPr id="7" name="Picture Placeholder 6"/>
          <p:cNvSpPr>
            <a:spLocks noGrp="1" noChangeAspect="1"/>
          </p:cNvSpPr>
          <p:nvPr>
            <p:ph type="pic" sz="quarter" idx="10"/>
          </p:nvPr>
        </p:nvSpPr>
        <p:spPr>
          <a:xfrm>
            <a:off x="0" y="1686402"/>
            <a:ext cx="6095507" cy="3493295"/>
          </a:xfrm>
        </p:spPr>
        <p:txBody>
          <a:bodyPr>
            <a:normAutofit/>
          </a:bodyPr>
          <a:lstStyle>
            <a:lvl1pPr marL="0" indent="0">
              <a:buNone/>
              <a:defRPr sz="1000">
                <a:solidFill>
                  <a:schemeClr val="tx1"/>
                </a:solidFill>
              </a:defRPr>
            </a:lvl1pPr>
          </a:lstStyle>
          <a:p>
            <a:r>
              <a:rPr lang="en-US"/>
              <a:t>Click icon to add picture</a:t>
            </a:r>
            <a:endParaRPr lang="en-US"/>
          </a:p>
        </p:txBody>
      </p:sp>
      <p:sp>
        <p:nvSpPr>
          <p:cNvPr id="26" name="Oval 25"/>
          <p:cNvSpPr>
            <a:spLocks noChangeAspect="1"/>
          </p:cNvSpPr>
          <p:nvPr/>
        </p:nvSpPr>
        <p:spPr>
          <a:xfrm>
            <a:off x="10987819" y="6066997"/>
            <a:ext cx="337609" cy="33765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08" tIns="22854" rIns="45708" bIns="22854" numCol="1" spcCol="0" rtlCol="0" fromWordArt="0" anchor="ctr" anchorCtr="0" forceAA="0" compatLnSpc="1">
            <a:noAutofit/>
          </a:bodyPr>
          <a:lstStyle/>
          <a:p>
            <a:pPr algn="ctr"/>
            <a:endParaRPr lang="en-US" sz="900"/>
          </a:p>
        </p:txBody>
      </p:sp>
      <p:cxnSp>
        <p:nvCxnSpPr>
          <p:cNvPr id="27" name="Straight Connector 26"/>
          <p:cNvCxnSpPr/>
          <p:nvPr/>
        </p:nvCxnSpPr>
        <p:spPr>
          <a:xfrm>
            <a:off x="971424" y="6278034"/>
            <a:ext cx="9828353"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8" name="Slide Number Placeholder 5"/>
          <p:cNvSpPr>
            <a:spLocks noGrp="1"/>
          </p:cNvSpPr>
          <p:nvPr>
            <p:ph type="sldNum" sz="quarter" idx="4"/>
          </p:nvPr>
        </p:nvSpPr>
        <p:spPr>
          <a:xfrm>
            <a:off x="10924364" y="6044671"/>
            <a:ext cx="464517" cy="365126"/>
          </a:xfrm>
          <a:prstGeom prst="rect">
            <a:avLst/>
          </a:prstGeom>
        </p:spPr>
        <p:txBody>
          <a:bodyPr vert="horz" lIns="243852" tIns="121926" rIns="243852" bIns="121926" rtlCol="0" anchor="ctr"/>
          <a:lstStyle>
            <a:lvl1pPr algn="ctr">
              <a:defRPr sz="1000">
                <a:solidFill>
                  <a:schemeClr val="bg1"/>
                </a:solidFill>
                <a:latin typeface="Roboto Regular"/>
                <a:cs typeface="Roboto Regular"/>
              </a:defRPr>
            </a:lvl1pPr>
          </a:lstStyle>
          <a:p>
            <a:fld id="{010B77E7-8D76-A248-9E9F-68FC055C9F4B}" type="slidenum">
              <a:rPr lang="en-US" smtClean="0"/>
            </a:fld>
            <a:endParaRPr lang="en-US" dirty="0"/>
          </a:p>
        </p:txBody>
      </p:sp>
      <p:pic>
        <p:nvPicPr>
          <p:cNvPr id="29" name="Picture 28"/>
          <p:cNvPicPr>
            <a:picLocks noChangeAspect="1"/>
          </p:cNvPicPr>
          <p:nvPr/>
        </p:nvPicPr>
        <p:blipFill>
          <a:blip r:embed="rId2" cstate="print"/>
          <a:stretch>
            <a:fillRect/>
          </a:stretch>
        </p:blipFill>
        <p:spPr>
          <a:xfrm>
            <a:off x="866574" y="6300894"/>
            <a:ext cx="1669012" cy="450000"/>
          </a:xfrm>
          <a:prstGeom prst="rect">
            <a:avLst/>
          </a:prstGeom>
        </p:spPr>
      </p:pic>
      <p:sp>
        <p:nvSpPr>
          <p:cNvPr id="8" name="Oval 7"/>
          <p:cNvSpPr>
            <a:spLocks noChangeAspect="1"/>
          </p:cNvSpPr>
          <p:nvPr userDrawn="1"/>
        </p:nvSpPr>
        <p:spPr>
          <a:xfrm>
            <a:off x="10987819" y="6066997"/>
            <a:ext cx="337609" cy="33765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08" tIns="22854" rIns="45708" bIns="22854" numCol="1" spcCol="0" rtlCol="0" fromWordArt="0" anchor="ctr" anchorCtr="0" forceAA="0" compatLnSpc="1">
            <a:noAutofit/>
          </a:bodyPr>
          <a:lstStyle/>
          <a:p>
            <a:pPr algn="ctr"/>
            <a:endParaRPr lang="en-US" sz="1200"/>
          </a:p>
        </p:txBody>
      </p:sp>
      <p:cxnSp>
        <p:nvCxnSpPr>
          <p:cNvPr id="9" name="Straight Connector 8"/>
          <p:cNvCxnSpPr/>
          <p:nvPr userDrawn="1"/>
        </p:nvCxnSpPr>
        <p:spPr>
          <a:xfrm>
            <a:off x="971424" y="6278034"/>
            <a:ext cx="9828353"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userDrawn="1"/>
        </p:nvPicPr>
        <p:blipFill>
          <a:blip r:embed="rId2" cstate="print"/>
          <a:stretch>
            <a:fillRect/>
          </a:stretch>
        </p:blipFill>
        <p:spPr>
          <a:xfrm>
            <a:off x="866574" y="6300894"/>
            <a:ext cx="1669012" cy="45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hf hd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sp>
        <p:nvSpPr>
          <p:cNvPr id="7" name="Picture Placeholder 6"/>
          <p:cNvSpPr>
            <a:spLocks noGrp="1" noChangeAspect="1"/>
          </p:cNvSpPr>
          <p:nvPr>
            <p:ph type="pic" sz="quarter" idx="10"/>
          </p:nvPr>
        </p:nvSpPr>
        <p:spPr>
          <a:xfrm>
            <a:off x="6096794" y="1686402"/>
            <a:ext cx="6095507" cy="3493295"/>
          </a:xfrm>
        </p:spPr>
        <p:txBody>
          <a:bodyPr>
            <a:normAutofit/>
          </a:bodyPr>
          <a:lstStyle>
            <a:lvl1pPr marL="0" indent="0">
              <a:buNone/>
              <a:defRPr sz="1000">
                <a:solidFill>
                  <a:schemeClr val="tx1"/>
                </a:solidFill>
              </a:defRPr>
            </a:lvl1pPr>
          </a:lstStyle>
          <a:p>
            <a:r>
              <a:rPr lang="en-US"/>
              <a:t>Click icon to add picture</a:t>
            </a:r>
            <a:endParaRPr lang="en-US"/>
          </a:p>
        </p:txBody>
      </p:sp>
      <p:sp>
        <p:nvSpPr>
          <p:cNvPr id="26" name="Oval 25"/>
          <p:cNvSpPr>
            <a:spLocks noChangeAspect="1"/>
          </p:cNvSpPr>
          <p:nvPr/>
        </p:nvSpPr>
        <p:spPr>
          <a:xfrm>
            <a:off x="10987819" y="6066997"/>
            <a:ext cx="337609" cy="33765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08" tIns="22854" rIns="45708" bIns="22854" numCol="1" spcCol="0" rtlCol="0" fromWordArt="0" anchor="ctr" anchorCtr="0" forceAA="0" compatLnSpc="1">
            <a:noAutofit/>
          </a:bodyPr>
          <a:lstStyle/>
          <a:p>
            <a:pPr algn="ctr"/>
            <a:endParaRPr lang="en-US" sz="900"/>
          </a:p>
        </p:txBody>
      </p:sp>
      <p:cxnSp>
        <p:nvCxnSpPr>
          <p:cNvPr id="27" name="Straight Connector 26"/>
          <p:cNvCxnSpPr/>
          <p:nvPr/>
        </p:nvCxnSpPr>
        <p:spPr>
          <a:xfrm>
            <a:off x="971424" y="6278034"/>
            <a:ext cx="9828353"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8" name="Slide Number Placeholder 5"/>
          <p:cNvSpPr>
            <a:spLocks noGrp="1"/>
          </p:cNvSpPr>
          <p:nvPr>
            <p:ph type="sldNum" sz="quarter" idx="4"/>
          </p:nvPr>
        </p:nvSpPr>
        <p:spPr>
          <a:xfrm>
            <a:off x="10924364" y="6044671"/>
            <a:ext cx="464517" cy="365126"/>
          </a:xfrm>
          <a:prstGeom prst="rect">
            <a:avLst/>
          </a:prstGeom>
        </p:spPr>
        <p:txBody>
          <a:bodyPr vert="horz" lIns="243852" tIns="121926" rIns="243852" bIns="121926" rtlCol="0" anchor="ctr"/>
          <a:lstStyle>
            <a:lvl1pPr algn="ctr">
              <a:defRPr sz="1000">
                <a:solidFill>
                  <a:schemeClr val="bg1"/>
                </a:solidFill>
                <a:latin typeface="Roboto Regular"/>
                <a:cs typeface="Roboto Regular"/>
              </a:defRPr>
            </a:lvl1pPr>
          </a:lstStyle>
          <a:p>
            <a:fld id="{010B77E7-8D76-A248-9E9F-68FC055C9F4B}" type="slidenum">
              <a:rPr lang="en-US" smtClean="0"/>
            </a:fld>
            <a:endParaRPr lang="en-US" dirty="0"/>
          </a:p>
        </p:txBody>
      </p:sp>
      <p:pic>
        <p:nvPicPr>
          <p:cNvPr id="29" name="Picture 28"/>
          <p:cNvPicPr>
            <a:picLocks noChangeAspect="1"/>
          </p:cNvPicPr>
          <p:nvPr/>
        </p:nvPicPr>
        <p:blipFill>
          <a:blip r:embed="rId2" cstate="print"/>
          <a:stretch>
            <a:fillRect/>
          </a:stretch>
        </p:blipFill>
        <p:spPr>
          <a:xfrm>
            <a:off x="866574" y="6300894"/>
            <a:ext cx="1669012" cy="450000"/>
          </a:xfrm>
          <a:prstGeom prst="rect">
            <a:avLst/>
          </a:prstGeom>
        </p:spPr>
      </p:pic>
      <p:sp>
        <p:nvSpPr>
          <p:cNvPr id="8" name="Oval 7"/>
          <p:cNvSpPr>
            <a:spLocks noChangeAspect="1"/>
          </p:cNvSpPr>
          <p:nvPr userDrawn="1"/>
        </p:nvSpPr>
        <p:spPr>
          <a:xfrm>
            <a:off x="10987819" y="6066997"/>
            <a:ext cx="337609" cy="33765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08" tIns="22854" rIns="45708" bIns="22854" numCol="1" spcCol="0" rtlCol="0" fromWordArt="0" anchor="ctr" anchorCtr="0" forceAA="0" compatLnSpc="1">
            <a:noAutofit/>
          </a:bodyPr>
          <a:lstStyle/>
          <a:p>
            <a:pPr algn="ctr"/>
            <a:endParaRPr lang="en-US" sz="1200"/>
          </a:p>
        </p:txBody>
      </p:sp>
      <p:cxnSp>
        <p:nvCxnSpPr>
          <p:cNvPr id="9" name="Straight Connector 8"/>
          <p:cNvCxnSpPr/>
          <p:nvPr userDrawn="1"/>
        </p:nvCxnSpPr>
        <p:spPr>
          <a:xfrm>
            <a:off x="971424" y="6278034"/>
            <a:ext cx="9828353"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userDrawn="1"/>
        </p:nvPicPr>
        <p:blipFill>
          <a:blip r:embed="rId2" cstate="print"/>
          <a:stretch>
            <a:fillRect/>
          </a:stretch>
        </p:blipFill>
        <p:spPr>
          <a:xfrm>
            <a:off x="866574" y="6300894"/>
            <a:ext cx="1669012" cy="45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535116"/>
            <a:ext cx="5386917" cy="639761"/>
          </a:xfrm>
        </p:spPr>
        <p:txBody>
          <a:bodyPr anchor="b"/>
          <a:lstStyle>
            <a:lvl1pPr marL="0" indent="0">
              <a:buNone/>
              <a:defRPr sz="2850" b="1"/>
            </a:lvl1pPr>
            <a:lvl2pPr marL="544195" indent="0">
              <a:buNone/>
              <a:defRPr sz="2400" b="1"/>
            </a:lvl2pPr>
            <a:lvl3pPr marL="1088390" indent="0">
              <a:buNone/>
              <a:defRPr sz="2150" b="1"/>
            </a:lvl3pPr>
            <a:lvl4pPr marL="1632585" indent="0">
              <a:buNone/>
              <a:defRPr sz="1900" b="1"/>
            </a:lvl4pPr>
            <a:lvl5pPr marL="2177415" indent="0">
              <a:buNone/>
              <a:defRPr sz="1900" b="1"/>
            </a:lvl5pPr>
            <a:lvl6pPr marL="2721610" indent="0">
              <a:buNone/>
              <a:defRPr sz="1900" b="1"/>
            </a:lvl6pPr>
            <a:lvl7pPr marL="3265805" indent="0">
              <a:buNone/>
              <a:defRPr sz="1900" b="1"/>
            </a:lvl7pPr>
            <a:lvl8pPr marL="3810000" indent="0">
              <a:buNone/>
              <a:defRPr sz="1900" b="1"/>
            </a:lvl8pPr>
            <a:lvl9pPr marL="4354195" indent="0">
              <a:buNone/>
              <a:defRPr sz="19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00" y="2174876"/>
            <a:ext cx="5386917" cy="3951288"/>
          </a:xfrm>
        </p:spPr>
        <p:txBody>
          <a:bodyPr/>
          <a:lstStyle>
            <a:lvl1pPr>
              <a:defRPr sz="2850"/>
            </a:lvl1pPr>
            <a:lvl2pPr>
              <a:defRPr sz="2400"/>
            </a:lvl2pPr>
            <a:lvl3pPr>
              <a:defRPr sz="2150"/>
            </a:lvl3pPr>
            <a:lvl4pPr>
              <a:defRPr sz="1900"/>
            </a:lvl4pPr>
            <a:lvl5pPr>
              <a:defRPr sz="1900"/>
            </a:lvl5pPr>
            <a:lvl6pPr>
              <a:defRPr sz="1900"/>
            </a:lvl6pPr>
            <a:lvl7pPr>
              <a:defRPr sz="1900"/>
            </a:lvl7pPr>
            <a:lvl8pPr>
              <a:defRPr sz="1900"/>
            </a:lvl8pPr>
            <a:lvl9pPr>
              <a:defRPr sz="19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3370" y="1535116"/>
            <a:ext cx="5389034" cy="639761"/>
          </a:xfrm>
        </p:spPr>
        <p:txBody>
          <a:bodyPr anchor="b"/>
          <a:lstStyle>
            <a:lvl1pPr marL="0" indent="0">
              <a:buNone/>
              <a:defRPr sz="2850" b="1"/>
            </a:lvl1pPr>
            <a:lvl2pPr marL="544195" indent="0">
              <a:buNone/>
              <a:defRPr sz="2400" b="1"/>
            </a:lvl2pPr>
            <a:lvl3pPr marL="1088390" indent="0">
              <a:buNone/>
              <a:defRPr sz="2150" b="1"/>
            </a:lvl3pPr>
            <a:lvl4pPr marL="1632585" indent="0">
              <a:buNone/>
              <a:defRPr sz="1900" b="1"/>
            </a:lvl4pPr>
            <a:lvl5pPr marL="2177415" indent="0">
              <a:buNone/>
              <a:defRPr sz="1900" b="1"/>
            </a:lvl5pPr>
            <a:lvl6pPr marL="2721610" indent="0">
              <a:buNone/>
              <a:defRPr sz="1900" b="1"/>
            </a:lvl6pPr>
            <a:lvl7pPr marL="3265805" indent="0">
              <a:buNone/>
              <a:defRPr sz="1900" b="1"/>
            </a:lvl7pPr>
            <a:lvl8pPr marL="3810000" indent="0">
              <a:buNone/>
              <a:defRPr sz="1900" b="1"/>
            </a:lvl8pPr>
            <a:lvl9pPr marL="4354195" indent="0">
              <a:buNone/>
              <a:defRPr sz="19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3370" y="2174876"/>
            <a:ext cx="5389034" cy="3951288"/>
          </a:xfrm>
        </p:spPr>
        <p:txBody>
          <a:bodyPr/>
          <a:lstStyle>
            <a:lvl1pPr>
              <a:defRPr sz="2850"/>
            </a:lvl1pPr>
            <a:lvl2pPr>
              <a:defRPr sz="2400"/>
            </a:lvl2pPr>
            <a:lvl3pPr>
              <a:defRPr sz="2150"/>
            </a:lvl3pPr>
            <a:lvl4pPr>
              <a:defRPr sz="1900"/>
            </a:lvl4pPr>
            <a:lvl5pPr>
              <a:defRPr sz="1900"/>
            </a:lvl5pPr>
            <a:lvl6pPr>
              <a:defRPr sz="1900"/>
            </a:lvl6pPr>
            <a:lvl7pPr>
              <a:defRPr sz="1900"/>
            </a:lvl7pPr>
            <a:lvl8pPr>
              <a:defRPr sz="1900"/>
            </a:lvl8pPr>
            <a:lvl9pPr>
              <a:defRPr sz="19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666A3FBD-FCAD-42B0-B570-15F1A431A3E5}" type="datetimeFigureOut">
              <a:rPr lang="zh-CN" altLang="en-US" smtClean="0"/>
            </a:fld>
            <a:endParaRPr lang="zh-CN" altLang="en-US"/>
          </a:p>
        </p:txBody>
      </p:sp>
      <p:sp>
        <p:nvSpPr>
          <p:cNvPr id="8" name="页脚占位符 7"/>
          <p:cNvSpPr>
            <a:spLocks noGrp="1"/>
          </p:cNvSpPr>
          <p:nvPr>
            <p:ph type="ftr" sz="quarter" idx="11"/>
          </p:nvPr>
        </p:nvSpPr>
        <p:spPr/>
        <p:txBody>
          <a:bodyPr/>
          <a:lstStyle/>
          <a:p>
            <a:r>
              <a:rPr lang="zh-CN" altLang="en-US"/>
              <a:t>1</a:t>
            </a:r>
            <a:endParaRPr lang="zh-CN" altLang="en-US"/>
          </a:p>
        </p:txBody>
      </p:sp>
      <p:sp>
        <p:nvSpPr>
          <p:cNvPr id="9" name="灯片编号占位符 8"/>
          <p:cNvSpPr>
            <a:spLocks noGrp="1"/>
          </p:cNvSpPr>
          <p:nvPr>
            <p:ph type="sldNum" sz="quarter" idx="12"/>
          </p:nvPr>
        </p:nvSpPr>
        <p:spPr/>
        <p:txBody>
          <a:bodyPr/>
          <a:lstStyle/>
          <a:p>
            <a:fld id="{3B9FBB04-D646-4248-B49D-0C5017270C31}" type="slidenum">
              <a:rPr lang="zh-CN" altLang="en-US" smtClean="0"/>
            </a:fld>
            <a:endParaRPr lang="zh-CN" altLang="en-US"/>
          </a:p>
        </p:txBody>
      </p:sp>
    </p:spTree>
  </p:cSld>
  <p:clrMapOvr>
    <a:masterClrMapping/>
  </p:clrMapOvr>
  <p:hf hd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sp>
        <p:nvSpPr>
          <p:cNvPr id="7" name="Picture Placeholder 6"/>
          <p:cNvSpPr>
            <a:spLocks noGrp="1" noChangeAspect="1"/>
          </p:cNvSpPr>
          <p:nvPr>
            <p:ph type="pic" sz="quarter" idx="10"/>
          </p:nvPr>
        </p:nvSpPr>
        <p:spPr>
          <a:xfrm>
            <a:off x="1012500" y="1876778"/>
            <a:ext cx="914281" cy="914400"/>
          </a:xfrm>
          <a:prstGeom prst="ellipse">
            <a:avLst/>
          </a:prstGeom>
        </p:spPr>
        <p:txBody>
          <a:bodyPr>
            <a:normAutofit/>
          </a:bodyPr>
          <a:lstStyle>
            <a:lvl1pPr marL="0" indent="0">
              <a:buNone/>
              <a:defRPr sz="1000">
                <a:solidFill>
                  <a:schemeClr val="tx1"/>
                </a:solidFill>
              </a:defRPr>
            </a:lvl1pPr>
          </a:lstStyle>
          <a:p>
            <a:r>
              <a:rPr lang="en-US"/>
              <a:t>Click icon to add picture</a:t>
            </a:r>
            <a:endParaRPr lang="en-US"/>
          </a:p>
        </p:txBody>
      </p:sp>
      <p:sp>
        <p:nvSpPr>
          <p:cNvPr id="13" name="Picture Placeholder 6"/>
          <p:cNvSpPr>
            <a:spLocks noGrp="1" noChangeAspect="1"/>
          </p:cNvSpPr>
          <p:nvPr>
            <p:ph type="pic" sz="quarter" idx="11"/>
          </p:nvPr>
        </p:nvSpPr>
        <p:spPr>
          <a:xfrm>
            <a:off x="4311214" y="1876778"/>
            <a:ext cx="914281" cy="914400"/>
          </a:xfrm>
          <a:prstGeom prst="ellipse">
            <a:avLst/>
          </a:prstGeom>
        </p:spPr>
        <p:txBody>
          <a:bodyPr>
            <a:normAutofit/>
          </a:bodyPr>
          <a:lstStyle>
            <a:lvl1pPr marL="0" indent="0">
              <a:buNone/>
              <a:defRPr sz="1000">
                <a:solidFill>
                  <a:schemeClr val="tx1"/>
                </a:solidFill>
              </a:defRPr>
            </a:lvl1pPr>
          </a:lstStyle>
          <a:p>
            <a:r>
              <a:rPr lang="en-US"/>
              <a:t>Click icon to add picture</a:t>
            </a:r>
            <a:endParaRPr lang="en-US"/>
          </a:p>
        </p:txBody>
      </p:sp>
      <p:sp>
        <p:nvSpPr>
          <p:cNvPr id="15" name="Picture Placeholder 6"/>
          <p:cNvSpPr>
            <a:spLocks noGrp="1" noChangeAspect="1"/>
          </p:cNvSpPr>
          <p:nvPr>
            <p:ph type="pic" sz="quarter" idx="12"/>
          </p:nvPr>
        </p:nvSpPr>
        <p:spPr>
          <a:xfrm>
            <a:off x="7499863" y="1876778"/>
            <a:ext cx="914281" cy="914400"/>
          </a:xfrm>
          <a:prstGeom prst="ellipse">
            <a:avLst/>
          </a:prstGeom>
        </p:spPr>
        <p:txBody>
          <a:bodyPr>
            <a:normAutofit/>
          </a:bodyPr>
          <a:lstStyle>
            <a:lvl1pPr marL="0" indent="0">
              <a:buNone/>
              <a:defRPr sz="1000">
                <a:solidFill>
                  <a:schemeClr val="tx1"/>
                </a:solidFill>
              </a:defRPr>
            </a:lvl1pPr>
          </a:lstStyle>
          <a:p>
            <a:r>
              <a:rPr lang="en-US"/>
              <a:t>Click icon to add picture</a:t>
            </a:r>
            <a:endParaRPr lang="en-US"/>
          </a:p>
        </p:txBody>
      </p:sp>
      <p:sp>
        <p:nvSpPr>
          <p:cNvPr id="28" name="Oval 27"/>
          <p:cNvSpPr>
            <a:spLocks noChangeAspect="1"/>
          </p:cNvSpPr>
          <p:nvPr/>
        </p:nvSpPr>
        <p:spPr>
          <a:xfrm>
            <a:off x="10987819" y="6066997"/>
            <a:ext cx="337609" cy="33765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08" tIns="22854" rIns="45708" bIns="22854" numCol="1" spcCol="0" rtlCol="0" fromWordArt="0" anchor="ctr" anchorCtr="0" forceAA="0" compatLnSpc="1">
            <a:noAutofit/>
          </a:bodyPr>
          <a:lstStyle/>
          <a:p>
            <a:pPr algn="ctr"/>
            <a:endParaRPr lang="en-US" sz="900"/>
          </a:p>
        </p:txBody>
      </p:sp>
      <p:cxnSp>
        <p:nvCxnSpPr>
          <p:cNvPr id="29" name="Straight Connector 28"/>
          <p:cNvCxnSpPr/>
          <p:nvPr/>
        </p:nvCxnSpPr>
        <p:spPr>
          <a:xfrm>
            <a:off x="971424" y="6278034"/>
            <a:ext cx="9828353"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0" name="Slide Number Placeholder 5"/>
          <p:cNvSpPr>
            <a:spLocks noGrp="1"/>
          </p:cNvSpPr>
          <p:nvPr>
            <p:ph type="sldNum" sz="quarter" idx="4"/>
          </p:nvPr>
        </p:nvSpPr>
        <p:spPr>
          <a:xfrm>
            <a:off x="10924364" y="6044671"/>
            <a:ext cx="464517" cy="365126"/>
          </a:xfrm>
          <a:prstGeom prst="rect">
            <a:avLst/>
          </a:prstGeom>
        </p:spPr>
        <p:txBody>
          <a:bodyPr vert="horz" lIns="243852" tIns="121926" rIns="243852" bIns="121926" rtlCol="0" anchor="ctr"/>
          <a:lstStyle>
            <a:lvl1pPr algn="ctr">
              <a:defRPr sz="1000">
                <a:solidFill>
                  <a:schemeClr val="bg1"/>
                </a:solidFill>
                <a:latin typeface="Roboto Regular"/>
                <a:cs typeface="Roboto Regular"/>
              </a:defRPr>
            </a:lvl1pPr>
          </a:lstStyle>
          <a:p>
            <a:fld id="{010B77E7-8D76-A248-9E9F-68FC055C9F4B}" type="slidenum">
              <a:rPr lang="en-US" smtClean="0"/>
            </a:fld>
            <a:endParaRPr lang="en-US" dirty="0"/>
          </a:p>
        </p:txBody>
      </p:sp>
      <p:pic>
        <p:nvPicPr>
          <p:cNvPr id="31" name="Picture 30"/>
          <p:cNvPicPr>
            <a:picLocks noChangeAspect="1"/>
          </p:cNvPicPr>
          <p:nvPr/>
        </p:nvPicPr>
        <p:blipFill>
          <a:blip r:embed="rId2" cstate="print"/>
          <a:stretch>
            <a:fillRect/>
          </a:stretch>
        </p:blipFill>
        <p:spPr>
          <a:xfrm>
            <a:off x="866574" y="6300894"/>
            <a:ext cx="1669012" cy="450000"/>
          </a:xfrm>
          <a:prstGeom prst="rect">
            <a:avLst/>
          </a:prstGeom>
        </p:spPr>
      </p:pic>
      <p:sp>
        <p:nvSpPr>
          <p:cNvPr id="9" name="Oval 8"/>
          <p:cNvSpPr>
            <a:spLocks noChangeAspect="1"/>
          </p:cNvSpPr>
          <p:nvPr userDrawn="1"/>
        </p:nvSpPr>
        <p:spPr>
          <a:xfrm>
            <a:off x="10987819" y="6066997"/>
            <a:ext cx="337609" cy="33765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08" tIns="22854" rIns="45708" bIns="22854" numCol="1" spcCol="0" rtlCol="0" fromWordArt="0" anchor="ctr" anchorCtr="0" forceAA="0" compatLnSpc="1">
            <a:noAutofit/>
          </a:bodyPr>
          <a:lstStyle/>
          <a:p>
            <a:pPr algn="ctr"/>
            <a:endParaRPr lang="en-US" sz="1200"/>
          </a:p>
        </p:txBody>
      </p:sp>
      <p:cxnSp>
        <p:nvCxnSpPr>
          <p:cNvPr id="10" name="Straight Connector 9"/>
          <p:cNvCxnSpPr/>
          <p:nvPr userDrawn="1"/>
        </p:nvCxnSpPr>
        <p:spPr>
          <a:xfrm>
            <a:off x="971424" y="6278034"/>
            <a:ext cx="9828353"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2" cstate="print"/>
          <a:stretch>
            <a:fillRect/>
          </a:stretch>
        </p:blipFill>
        <p:spPr>
          <a:xfrm>
            <a:off x="866574" y="6300894"/>
            <a:ext cx="1669012" cy="45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hf hd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_iPad Air">
    <p:spTree>
      <p:nvGrpSpPr>
        <p:cNvPr id="1" name=""/>
        <p:cNvGrpSpPr/>
        <p:nvPr/>
      </p:nvGrpSpPr>
      <p:grpSpPr>
        <a:xfrm>
          <a:off x="0" y="0"/>
          <a:ext cx="0" cy="0"/>
          <a:chOff x="0" y="0"/>
          <a:chExt cx="0" cy="0"/>
        </a:xfrm>
      </p:grpSpPr>
      <p:sp>
        <p:nvSpPr>
          <p:cNvPr id="5" name="Picture Placeholder 12"/>
          <p:cNvSpPr>
            <a:spLocks noGrp="1" noChangeAspect="1"/>
          </p:cNvSpPr>
          <p:nvPr>
            <p:ph type="pic" sz="quarter" idx="14"/>
          </p:nvPr>
        </p:nvSpPr>
        <p:spPr>
          <a:xfrm>
            <a:off x="0" y="-1"/>
            <a:ext cx="12192000" cy="3376691"/>
          </a:xfrm>
        </p:spPr>
        <p:txBody>
          <a:bodyPr>
            <a:normAutofit/>
          </a:bodyPr>
          <a:lstStyle>
            <a:lvl1pPr marL="0" indent="0">
              <a:buNone/>
              <a:defRPr sz="1400"/>
            </a:lvl1pPr>
          </a:lstStyle>
          <a:p>
            <a:r>
              <a:rPr lang="en-US"/>
              <a:t>Click icon to add picture</a:t>
            </a: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hf hdr="0" dt="0"/>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porftfolio-1">
    <p:spTree>
      <p:nvGrpSpPr>
        <p:cNvPr id="1" name=""/>
        <p:cNvGrpSpPr/>
        <p:nvPr/>
      </p:nvGrpSpPr>
      <p:grpSpPr>
        <a:xfrm>
          <a:off x="0" y="0"/>
          <a:ext cx="0" cy="0"/>
          <a:chOff x="0" y="0"/>
          <a:chExt cx="0" cy="0"/>
        </a:xfrm>
      </p:grpSpPr>
      <p:sp>
        <p:nvSpPr>
          <p:cNvPr id="9" name="Picture Placeholder 2"/>
          <p:cNvSpPr>
            <a:spLocks noGrp="1" noChangeAspect="1"/>
          </p:cNvSpPr>
          <p:nvPr>
            <p:ph type="pic" sz="quarter" idx="11"/>
          </p:nvPr>
        </p:nvSpPr>
        <p:spPr>
          <a:xfrm>
            <a:off x="4500563" y="1779588"/>
            <a:ext cx="3194050" cy="2266950"/>
          </a:xfrm>
        </p:spPr>
        <p:txBody>
          <a:bodyPr>
            <a:normAutofit/>
          </a:bodyPr>
          <a:lstStyle>
            <a:lvl1pPr marL="0" indent="0">
              <a:buNone/>
              <a:defRPr sz="2000">
                <a:solidFill>
                  <a:schemeClr val="tx2"/>
                </a:solidFill>
                <a:latin typeface="Roboto Light"/>
                <a:cs typeface="Roboto Light"/>
              </a:defRPr>
            </a:lvl1pPr>
          </a:lstStyle>
          <a:p>
            <a:r>
              <a:rPr lang="en-US"/>
              <a:t>Click icon to add picture</a:t>
            </a:r>
            <a:endParaRPr lang="id-ID" dirty="0"/>
          </a:p>
        </p:txBody>
      </p:sp>
      <p:sp>
        <p:nvSpPr>
          <p:cNvPr id="10" name="Picture Placeholder 2"/>
          <p:cNvSpPr>
            <a:spLocks noGrp="1" noChangeAspect="1"/>
          </p:cNvSpPr>
          <p:nvPr>
            <p:ph type="pic" sz="quarter" idx="12"/>
          </p:nvPr>
        </p:nvSpPr>
        <p:spPr>
          <a:xfrm>
            <a:off x="7808913" y="1779588"/>
            <a:ext cx="3216275" cy="2266950"/>
          </a:xfrm>
        </p:spPr>
        <p:txBody>
          <a:bodyPr>
            <a:normAutofit/>
          </a:bodyPr>
          <a:lstStyle>
            <a:lvl1pPr marL="0" indent="0">
              <a:buNone/>
              <a:defRPr sz="2000">
                <a:solidFill>
                  <a:schemeClr val="tx2"/>
                </a:solidFill>
                <a:latin typeface="Roboto Light"/>
                <a:cs typeface="Roboto Light"/>
              </a:defRPr>
            </a:lvl1pPr>
          </a:lstStyle>
          <a:p>
            <a:r>
              <a:rPr lang="en-US"/>
              <a:t>Click icon to add picture</a:t>
            </a:r>
            <a:endParaRPr lang="id-ID" dirty="0"/>
          </a:p>
        </p:txBody>
      </p:sp>
      <p:sp>
        <p:nvSpPr>
          <p:cNvPr id="11" name="Picture Placeholder 2"/>
          <p:cNvSpPr>
            <a:spLocks noGrp="1" noChangeAspect="1"/>
          </p:cNvSpPr>
          <p:nvPr>
            <p:ph type="pic" sz="quarter" idx="15"/>
          </p:nvPr>
        </p:nvSpPr>
        <p:spPr>
          <a:xfrm>
            <a:off x="1210109" y="1795468"/>
            <a:ext cx="3201554" cy="2251071"/>
          </a:xfrm>
        </p:spPr>
        <p:txBody>
          <a:bodyPr>
            <a:normAutofit/>
          </a:bodyPr>
          <a:lstStyle>
            <a:lvl1pPr marL="0" indent="0">
              <a:buNone/>
              <a:defRPr sz="2000">
                <a:solidFill>
                  <a:schemeClr val="tx2"/>
                </a:solidFill>
                <a:latin typeface="Roboto Light"/>
                <a:cs typeface="Roboto Light"/>
              </a:defRPr>
            </a:lvl1pPr>
          </a:lstStyle>
          <a:p>
            <a:r>
              <a:rPr lang="en-US"/>
              <a:t>Click icon to add picture</a:t>
            </a:r>
            <a:endParaRPr lang="id-ID" dirty="0"/>
          </a:p>
        </p:txBody>
      </p:sp>
      <p:sp>
        <p:nvSpPr>
          <p:cNvPr id="28" name="Oval 27"/>
          <p:cNvSpPr>
            <a:spLocks noChangeAspect="1"/>
          </p:cNvSpPr>
          <p:nvPr/>
        </p:nvSpPr>
        <p:spPr>
          <a:xfrm>
            <a:off x="10987819" y="6066997"/>
            <a:ext cx="337609" cy="33765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08" tIns="22854" rIns="45708" bIns="22854" numCol="1" spcCol="0" rtlCol="0" fromWordArt="0" anchor="ctr" anchorCtr="0" forceAA="0" compatLnSpc="1">
            <a:noAutofit/>
          </a:bodyPr>
          <a:lstStyle/>
          <a:p>
            <a:pPr algn="ctr"/>
            <a:endParaRPr lang="en-US" sz="900"/>
          </a:p>
        </p:txBody>
      </p:sp>
      <p:cxnSp>
        <p:nvCxnSpPr>
          <p:cNvPr id="29" name="Straight Connector 28"/>
          <p:cNvCxnSpPr/>
          <p:nvPr/>
        </p:nvCxnSpPr>
        <p:spPr>
          <a:xfrm>
            <a:off x="971424" y="6278034"/>
            <a:ext cx="9828353"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0" name="Slide Number Placeholder 5"/>
          <p:cNvSpPr>
            <a:spLocks noGrp="1"/>
          </p:cNvSpPr>
          <p:nvPr>
            <p:ph type="sldNum" sz="quarter" idx="4"/>
          </p:nvPr>
        </p:nvSpPr>
        <p:spPr>
          <a:xfrm>
            <a:off x="10924364" y="6044671"/>
            <a:ext cx="464517" cy="365126"/>
          </a:xfrm>
          <a:prstGeom prst="rect">
            <a:avLst/>
          </a:prstGeom>
        </p:spPr>
        <p:txBody>
          <a:bodyPr vert="horz" lIns="243852" tIns="121926" rIns="243852" bIns="121926" rtlCol="0" anchor="ctr"/>
          <a:lstStyle>
            <a:lvl1pPr algn="ctr">
              <a:defRPr sz="1000">
                <a:solidFill>
                  <a:schemeClr val="bg1"/>
                </a:solidFill>
                <a:latin typeface="Roboto Regular"/>
                <a:cs typeface="Roboto Regular"/>
              </a:defRPr>
            </a:lvl1pPr>
          </a:lstStyle>
          <a:p>
            <a:fld id="{010B77E7-8D76-A248-9E9F-68FC055C9F4B}" type="slidenum">
              <a:rPr lang="en-US" smtClean="0"/>
            </a:fld>
            <a:endParaRPr lang="en-US" dirty="0"/>
          </a:p>
        </p:txBody>
      </p:sp>
      <p:pic>
        <p:nvPicPr>
          <p:cNvPr id="31" name="Picture 30"/>
          <p:cNvPicPr>
            <a:picLocks noChangeAspect="1"/>
          </p:cNvPicPr>
          <p:nvPr/>
        </p:nvPicPr>
        <p:blipFill>
          <a:blip r:embed="rId2" cstate="print"/>
          <a:stretch>
            <a:fillRect/>
          </a:stretch>
        </p:blipFill>
        <p:spPr>
          <a:xfrm>
            <a:off x="866574" y="6300894"/>
            <a:ext cx="1669012" cy="450000"/>
          </a:xfrm>
          <a:prstGeom prst="rect">
            <a:avLst/>
          </a:prstGeom>
        </p:spPr>
      </p:pic>
      <p:sp>
        <p:nvSpPr>
          <p:cNvPr id="12" name="Oval 11"/>
          <p:cNvSpPr>
            <a:spLocks noChangeAspect="1"/>
          </p:cNvSpPr>
          <p:nvPr userDrawn="1"/>
        </p:nvSpPr>
        <p:spPr>
          <a:xfrm>
            <a:off x="10987819" y="6066997"/>
            <a:ext cx="337609" cy="33765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08" tIns="22854" rIns="45708" bIns="22854" numCol="1" spcCol="0" rtlCol="0" fromWordArt="0" anchor="ctr" anchorCtr="0" forceAA="0" compatLnSpc="1">
            <a:noAutofit/>
          </a:bodyPr>
          <a:lstStyle/>
          <a:p>
            <a:pPr algn="ctr"/>
            <a:endParaRPr lang="en-US" sz="1200"/>
          </a:p>
        </p:txBody>
      </p:sp>
      <p:cxnSp>
        <p:nvCxnSpPr>
          <p:cNvPr id="13" name="Straight Connector 12"/>
          <p:cNvCxnSpPr/>
          <p:nvPr userDrawn="1"/>
        </p:nvCxnSpPr>
        <p:spPr>
          <a:xfrm>
            <a:off x="971424" y="6278034"/>
            <a:ext cx="9828353"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userDrawn="1"/>
        </p:nvPicPr>
        <p:blipFill>
          <a:blip r:embed="rId2" cstate="print"/>
          <a:stretch>
            <a:fillRect/>
          </a:stretch>
        </p:blipFill>
        <p:spPr>
          <a:xfrm>
            <a:off x="866574" y="6300894"/>
            <a:ext cx="1669012" cy="45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hf hdr="0" dt="0"/>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37_Title Slide">
    <p:spTree>
      <p:nvGrpSpPr>
        <p:cNvPr id="1" name=""/>
        <p:cNvGrpSpPr/>
        <p:nvPr/>
      </p:nvGrpSpPr>
      <p:grpSpPr>
        <a:xfrm>
          <a:off x="0" y="0"/>
          <a:ext cx="0" cy="0"/>
          <a:chOff x="0" y="0"/>
          <a:chExt cx="0" cy="0"/>
        </a:xfrm>
      </p:grpSpPr>
      <p:sp>
        <p:nvSpPr>
          <p:cNvPr id="9" name="Picture Placeholder 2"/>
          <p:cNvSpPr>
            <a:spLocks noGrp="1" noChangeAspect="1"/>
          </p:cNvSpPr>
          <p:nvPr>
            <p:ph type="pic" sz="quarter" idx="25"/>
          </p:nvPr>
        </p:nvSpPr>
        <p:spPr>
          <a:xfrm>
            <a:off x="4218185" y="1814403"/>
            <a:ext cx="3340603" cy="1892739"/>
          </a:xfrm>
        </p:spPr>
        <p:txBody>
          <a:bodyPr anchor="t">
            <a:normAutofit/>
          </a:bodyPr>
          <a:lstStyle>
            <a:lvl1pPr marL="0" indent="0" algn="ctr">
              <a:buNone/>
              <a:defRPr sz="1100">
                <a:latin typeface="Roboto Light"/>
                <a:cs typeface="Roboto Light"/>
              </a:defRPr>
            </a:lvl1pPr>
          </a:lstStyle>
          <a:p>
            <a:r>
              <a:rPr lang="en-US"/>
              <a:t>Click icon to add picture</a:t>
            </a:r>
            <a:endParaRPr lang="id-ID" dirty="0"/>
          </a:p>
        </p:txBody>
      </p:sp>
      <p:sp>
        <p:nvSpPr>
          <p:cNvPr id="17" name="Picture Placeholder 2"/>
          <p:cNvSpPr>
            <a:spLocks noGrp="1" noChangeAspect="1"/>
          </p:cNvSpPr>
          <p:nvPr>
            <p:ph type="pic" sz="quarter" idx="22"/>
          </p:nvPr>
        </p:nvSpPr>
        <p:spPr>
          <a:xfrm>
            <a:off x="2684333" y="3690302"/>
            <a:ext cx="458889" cy="818462"/>
          </a:xfrm>
        </p:spPr>
        <p:txBody>
          <a:bodyPr anchor="t">
            <a:normAutofit/>
          </a:bodyPr>
          <a:lstStyle>
            <a:lvl1pPr marL="0" indent="0" algn="ctr">
              <a:lnSpc>
                <a:spcPct val="50000"/>
              </a:lnSpc>
              <a:buNone/>
              <a:defRPr sz="525">
                <a:latin typeface="Roboto Light"/>
                <a:cs typeface="Roboto Light"/>
              </a:defRPr>
            </a:lvl1pPr>
          </a:lstStyle>
          <a:p>
            <a:r>
              <a:rPr lang="en-US"/>
              <a:t>Click icon to add picture</a:t>
            </a:r>
            <a:endParaRPr lang="id-ID" dirty="0"/>
          </a:p>
        </p:txBody>
      </p:sp>
      <p:sp>
        <p:nvSpPr>
          <p:cNvPr id="10" name="Picture Placeholder 2"/>
          <p:cNvSpPr>
            <a:spLocks noGrp="1" noChangeAspect="1"/>
          </p:cNvSpPr>
          <p:nvPr>
            <p:ph type="pic" sz="quarter" idx="26"/>
          </p:nvPr>
        </p:nvSpPr>
        <p:spPr>
          <a:xfrm>
            <a:off x="7080920" y="3116204"/>
            <a:ext cx="2127997" cy="1356225"/>
          </a:xfrm>
        </p:spPr>
        <p:txBody>
          <a:bodyPr anchor="t">
            <a:normAutofit/>
          </a:bodyPr>
          <a:lstStyle>
            <a:lvl1pPr marL="0" indent="0" algn="ctr">
              <a:buNone/>
              <a:defRPr sz="1000">
                <a:latin typeface="Roboto Light"/>
                <a:cs typeface="Roboto Light"/>
              </a:defRPr>
            </a:lvl1pPr>
          </a:lstStyle>
          <a:p>
            <a:r>
              <a:rPr lang="en-US"/>
              <a:t>Click icon to add picture</a:t>
            </a:r>
            <a:endParaRPr lang="id-ID" dirty="0"/>
          </a:p>
        </p:txBody>
      </p:sp>
      <p:sp>
        <p:nvSpPr>
          <p:cNvPr id="8" name="Picture Placeholder 2"/>
          <p:cNvSpPr>
            <a:spLocks noGrp="1" noChangeAspect="1"/>
          </p:cNvSpPr>
          <p:nvPr>
            <p:ph type="pic" sz="quarter" idx="24"/>
          </p:nvPr>
        </p:nvSpPr>
        <p:spPr>
          <a:xfrm>
            <a:off x="3321915" y="3039201"/>
            <a:ext cx="1127325" cy="1451271"/>
          </a:xfrm>
        </p:spPr>
        <p:txBody>
          <a:bodyPr anchor="t">
            <a:normAutofit/>
          </a:bodyPr>
          <a:lstStyle>
            <a:lvl1pPr marL="0" indent="0" algn="ctr">
              <a:buNone/>
              <a:defRPr sz="1000">
                <a:latin typeface="Roboto Light"/>
                <a:cs typeface="Roboto Light"/>
              </a:defRPr>
            </a:lvl1pPr>
          </a:lstStyle>
          <a:p>
            <a:r>
              <a:rPr lang="en-US"/>
              <a:t>Click icon to add picture</a:t>
            </a:r>
            <a:endParaRPr lang="id-ID" dirty="0"/>
          </a:p>
        </p:txBody>
      </p:sp>
    </p:spTree>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hf hdr="0" dt="0"/>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portfolio-01">
    <p:spTree>
      <p:nvGrpSpPr>
        <p:cNvPr id="1" name=""/>
        <p:cNvGrpSpPr/>
        <p:nvPr/>
      </p:nvGrpSpPr>
      <p:grpSpPr>
        <a:xfrm>
          <a:off x="0" y="0"/>
          <a:ext cx="0" cy="0"/>
          <a:chOff x="0" y="0"/>
          <a:chExt cx="0" cy="0"/>
        </a:xfrm>
      </p:grpSpPr>
      <p:sp>
        <p:nvSpPr>
          <p:cNvPr id="25" name="Picture Placeholder 24"/>
          <p:cNvSpPr>
            <a:spLocks noGrp="1" noChangeAspect="1"/>
          </p:cNvSpPr>
          <p:nvPr>
            <p:ph type="pic" sz="quarter" idx="13"/>
          </p:nvPr>
        </p:nvSpPr>
        <p:spPr>
          <a:xfrm>
            <a:off x="676605" y="1734963"/>
            <a:ext cx="1800000" cy="1800000"/>
          </a:xfrm>
        </p:spPr>
        <p:txBody>
          <a:bodyPr>
            <a:normAutofit/>
          </a:bodyPr>
          <a:lstStyle>
            <a:lvl1pPr marL="0" indent="0">
              <a:buNone/>
              <a:defRPr sz="1200">
                <a:latin typeface="Roboto Light"/>
                <a:cs typeface="Roboto Light"/>
              </a:defRPr>
            </a:lvl1pPr>
          </a:lstStyle>
          <a:p>
            <a:r>
              <a:rPr lang="en-US"/>
              <a:t>Click icon to add picture</a:t>
            </a:r>
            <a:endParaRPr lang="id-ID" dirty="0"/>
          </a:p>
        </p:txBody>
      </p:sp>
      <p:sp>
        <p:nvSpPr>
          <p:cNvPr id="26" name="Picture Placeholder 24"/>
          <p:cNvSpPr>
            <a:spLocks noGrp="1" noChangeAspect="1"/>
          </p:cNvSpPr>
          <p:nvPr>
            <p:ph type="pic" sz="quarter" idx="14"/>
          </p:nvPr>
        </p:nvSpPr>
        <p:spPr>
          <a:xfrm>
            <a:off x="2481915" y="3544713"/>
            <a:ext cx="1800000" cy="1800000"/>
          </a:xfrm>
        </p:spPr>
        <p:txBody>
          <a:bodyPr>
            <a:normAutofit/>
          </a:bodyPr>
          <a:lstStyle>
            <a:lvl1pPr marL="0" indent="0">
              <a:buNone/>
              <a:defRPr sz="1200">
                <a:latin typeface="Roboto Light"/>
                <a:cs typeface="Roboto Light"/>
              </a:defRPr>
            </a:lvl1pPr>
          </a:lstStyle>
          <a:p>
            <a:r>
              <a:rPr lang="en-US"/>
              <a:t>Click icon to add picture</a:t>
            </a:r>
            <a:endParaRPr lang="id-ID" dirty="0"/>
          </a:p>
        </p:txBody>
      </p:sp>
      <p:sp>
        <p:nvSpPr>
          <p:cNvPr id="37" name="Picture Placeholder 24"/>
          <p:cNvSpPr>
            <a:spLocks noGrp="1" noChangeAspect="1"/>
          </p:cNvSpPr>
          <p:nvPr>
            <p:ph type="pic" sz="quarter" idx="15"/>
          </p:nvPr>
        </p:nvSpPr>
        <p:spPr>
          <a:xfrm>
            <a:off x="4296542" y="1734963"/>
            <a:ext cx="1800000" cy="1800000"/>
          </a:xfrm>
        </p:spPr>
        <p:txBody>
          <a:bodyPr>
            <a:normAutofit/>
          </a:bodyPr>
          <a:lstStyle>
            <a:lvl1pPr marL="0" indent="0">
              <a:buNone/>
              <a:defRPr sz="1200">
                <a:latin typeface="Roboto Light"/>
                <a:cs typeface="Roboto Light"/>
              </a:defRPr>
            </a:lvl1pPr>
          </a:lstStyle>
          <a:p>
            <a:r>
              <a:rPr lang="en-US"/>
              <a:t>Click icon to add picture</a:t>
            </a:r>
            <a:endParaRPr lang="id-ID" dirty="0"/>
          </a:p>
        </p:txBody>
      </p:sp>
      <p:sp>
        <p:nvSpPr>
          <p:cNvPr id="38" name="Picture Placeholder 24"/>
          <p:cNvSpPr>
            <a:spLocks noGrp="1" noChangeAspect="1"/>
          </p:cNvSpPr>
          <p:nvPr>
            <p:ph type="pic" sz="quarter" idx="16"/>
          </p:nvPr>
        </p:nvSpPr>
        <p:spPr>
          <a:xfrm>
            <a:off x="6101851" y="3544713"/>
            <a:ext cx="1800000" cy="1800000"/>
          </a:xfrm>
        </p:spPr>
        <p:txBody>
          <a:bodyPr>
            <a:normAutofit/>
          </a:bodyPr>
          <a:lstStyle>
            <a:lvl1pPr marL="0" indent="0">
              <a:buNone/>
              <a:defRPr sz="1200">
                <a:latin typeface="Roboto Light"/>
                <a:cs typeface="Roboto Light"/>
              </a:defRPr>
            </a:lvl1pPr>
          </a:lstStyle>
          <a:p>
            <a:r>
              <a:rPr lang="en-US"/>
              <a:t>Click icon to add picture</a:t>
            </a:r>
            <a:endParaRPr lang="id-ID" dirty="0"/>
          </a:p>
        </p:txBody>
      </p:sp>
      <p:sp>
        <p:nvSpPr>
          <p:cNvPr id="41" name="Picture Placeholder 24"/>
          <p:cNvSpPr>
            <a:spLocks noGrp="1" noChangeAspect="1"/>
          </p:cNvSpPr>
          <p:nvPr>
            <p:ph type="pic" sz="quarter" idx="17"/>
          </p:nvPr>
        </p:nvSpPr>
        <p:spPr>
          <a:xfrm>
            <a:off x="7909352" y="1734963"/>
            <a:ext cx="1800000" cy="1800000"/>
          </a:xfrm>
        </p:spPr>
        <p:txBody>
          <a:bodyPr>
            <a:normAutofit/>
          </a:bodyPr>
          <a:lstStyle>
            <a:lvl1pPr marL="0" indent="0">
              <a:buNone/>
              <a:defRPr sz="1200">
                <a:latin typeface="Roboto Light"/>
                <a:cs typeface="Roboto Light"/>
              </a:defRPr>
            </a:lvl1pPr>
          </a:lstStyle>
          <a:p>
            <a:r>
              <a:rPr lang="en-US"/>
              <a:t>Click icon to add picture</a:t>
            </a:r>
            <a:endParaRPr lang="id-ID" dirty="0"/>
          </a:p>
        </p:txBody>
      </p:sp>
      <p:sp>
        <p:nvSpPr>
          <p:cNvPr id="42" name="Picture Placeholder 24"/>
          <p:cNvSpPr>
            <a:spLocks noGrp="1" noChangeAspect="1"/>
          </p:cNvSpPr>
          <p:nvPr>
            <p:ph type="pic" sz="quarter" idx="18"/>
          </p:nvPr>
        </p:nvSpPr>
        <p:spPr>
          <a:xfrm>
            <a:off x="9721014" y="3544713"/>
            <a:ext cx="1800000" cy="1800000"/>
          </a:xfrm>
        </p:spPr>
        <p:txBody>
          <a:bodyPr>
            <a:normAutofit/>
          </a:bodyPr>
          <a:lstStyle>
            <a:lvl1pPr marL="0" indent="0">
              <a:buNone/>
              <a:defRPr sz="1200">
                <a:latin typeface="Roboto Light"/>
                <a:cs typeface="Roboto Light"/>
              </a:defRPr>
            </a:lvl1pPr>
          </a:lstStyle>
          <a:p>
            <a:r>
              <a:rPr lang="en-US"/>
              <a:t>Click icon to add picture</a:t>
            </a:r>
            <a:endParaRPr lang="id-ID" dirty="0"/>
          </a:p>
        </p:txBody>
      </p:sp>
      <p:sp>
        <p:nvSpPr>
          <p:cNvPr id="31" name="Oval 30"/>
          <p:cNvSpPr>
            <a:spLocks noChangeAspect="1"/>
          </p:cNvSpPr>
          <p:nvPr/>
        </p:nvSpPr>
        <p:spPr>
          <a:xfrm>
            <a:off x="10987819" y="6066997"/>
            <a:ext cx="337609" cy="33765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08" tIns="22854" rIns="45708" bIns="22854" numCol="1" spcCol="0" rtlCol="0" fromWordArt="0" anchor="ctr" anchorCtr="0" forceAA="0" compatLnSpc="1">
            <a:noAutofit/>
          </a:bodyPr>
          <a:lstStyle/>
          <a:p>
            <a:pPr algn="ctr"/>
            <a:endParaRPr lang="en-US" sz="900"/>
          </a:p>
        </p:txBody>
      </p:sp>
      <p:cxnSp>
        <p:nvCxnSpPr>
          <p:cNvPr id="32" name="Straight Connector 31"/>
          <p:cNvCxnSpPr/>
          <p:nvPr/>
        </p:nvCxnSpPr>
        <p:spPr>
          <a:xfrm>
            <a:off x="971424" y="6278034"/>
            <a:ext cx="9828353"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3" name="Slide Number Placeholder 5"/>
          <p:cNvSpPr>
            <a:spLocks noGrp="1"/>
          </p:cNvSpPr>
          <p:nvPr>
            <p:ph type="sldNum" sz="quarter" idx="4"/>
          </p:nvPr>
        </p:nvSpPr>
        <p:spPr>
          <a:xfrm>
            <a:off x="10924364" y="6044671"/>
            <a:ext cx="464517" cy="365126"/>
          </a:xfrm>
          <a:prstGeom prst="rect">
            <a:avLst/>
          </a:prstGeom>
        </p:spPr>
        <p:txBody>
          <a:bodyPr vert="horz" lIns="243852" tIns="121926" rIns="243852" bIns="121926" rtlCol="0" anchor="ctr"/>
          <a:lstStyle>
            <a:lvl1pPr algn="ctr">
              <a:defRPr sz="1000">
                <a:solidFill>
                  <a:schemeClr val="bg1"/>
                </a:solidFill>
                <a:latin typeface="Roboto Regular"/>
                <a:cs typeface="Roboto Regular"/>
              </a:defRPr>
            </a:lvl1pPr>
          </a:lstStyle>
          <a:p>
            <a:fld id="{010B77E7-8D76-A248-9E9F-68FC055C9F4B}" type="slidenum">
              <a:rPr lang="en-US" smtClean="0"/>
            </a:fld>
            <a:endParaRPr lang="en-US"/>
          </a:p>
        </p:txBody>
      </p:sp>
      <p:pic>
        <p:nvPicPr>
          <p:cNvPr id="34" name="Picture 33"/>
          <p:cNvPicPr>
            <a:picLocks noChangeAspect="1"/>
          </p:cNvPicPr>
          <p:nvPr/>
        </p:nvPicPr>
        <p:blipFill>
          <a:blip r:embed="rId2" cstate="print"/>
          <a:stretch>
            <a:fillRect/>
          </a:stretch>
        </p:blipFill>
        <p:spPr>
          <a:xfrm>
            <a:off x="866574" y="6300894"/>
            <a:ext cx="1669012" cy="45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hf hdr="0" dt="0"/>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Portfolio-3">
    <p:spTree>
      <p:nvGrpSpPr>
        <p:cNvPr id="1" name=""/>
        <p:cNvGrpSpPr/>
        <p:nvPr/>
      </p:nvGrpSpPr>
      <p:grpSpPr>
        <a:xfrm>
          <a:off x="0" y="0"/>
          <a:ext cx="0" cy="0"/>
          <a:chOff x="0" y="0"/>
          <a:chExt cx="0" cy="0"/>
        </a:xfrm>
      </p:grpSpPr>
      <p:sp>
        <p:nvSpPr>
          <p:cNvPr id="14" name="Picture Placeholder 13"/>
          <p:cNvSpPr>
            <a:spLocks noGrp="1" noChangeAspect="1"/>
          </p:cNvSpPr>
          <p:nvPr>
            <p:ph type="pic" sz="quarter" idx="10"/>
          </p:nvPr>
        </p:nvSpPr>
        <p:spPr>
          <a:xfrm>
            <a:off x="1421883" y="1647680"/>
            <a:ext cx="2317411" cy="2315293"/>
          </a:xfrm>
          <a:ln>
            <a:noFill/>
          </a:ln>
          <a:effectLst/>
        </p:spPr>
        <p:txBody>
          <a:bodyPr>
            <a:normAutofit/>
          </a:bodyPr>
          <a:lstStyle>
            <a:lvl1pPr marL="0" indent="0">
              <a:buNone/>
              <a:defRPr sz="2100">
                <a:ln>
                  <a:noFill/>
                </a:ln>
                <a:solidFill>
                  <a:schemeClr val="tx2"/>
                </a:solidFill>
                <a:latin typeface="Roboto Light"/>
                <a:cs typeface="Roboto Light"/>
              </a:defRPr>
            </a:lvl1pPr>
          </a:lstStyle>
          <a:p>
            <a:endParaRPr lang="en-US" dirty="0"/>
          </a:p>
        </p:txBody>
      </p:sp>
      <p:sp>
        <p:nvSpPr>
          <p:cNvPr id="28" name="Picture Placeholder 13"/>
          <p:cNvSpPr>
            <a:spLocks noGrp="1" noChangeAspect="1"/>
          </p:cNvSpPr>
          <p:nvPr>
            <p:ph type="pic" sz="quarter" idx="14"/>
          </p:nvPr>
        </p:nvSpPr>
        <p:spPr>
          <a:xfrm>
            <a:off x="6113147" y="1647680"/>
            <a:ext cx="2317411" cy="2315293"/>
          </a:xfrm>
          <a:ln>
            <a:noFill/>
          </a:ln>
          <a:effectLst/>
        </p:spPr>
        <p:txBody>
          <a:bodyPr>
            <a:normAutofit/>
          </a:bodyPr>
          <a:lstStyle>
            <a:lvl1pPr marL="0" indent="0">
              <a:buNone/>
              <a:defRPr sz="2100">
                <a:ln>
                  <a:noFill/>
                </a:ln>
                <a:solidFill>
                  <a:schemeClr val="tx2"/>
                </a:solidFill>
                <a:latin typeface="Roboto Light"/>
                <a:cs typeface="Roboto Light"/>
              </a:defRPr>
            </a:lvl1pPr>
          </a:lstStyle>
          <a:p>
            <a:endParaRPr lang="en-US" dirty="0"/>
          </a:p>
        </p:txBody>
      </p:sp>
      <p:sp>
        <p:nvSpPr>
          <p:cNvPr id="30" name="Picture Placeholder 13"/>
          <p:cNvSpPr>
            <a:spLocks noGrp="1" noChangeAspect="1"/>
          </p:cNvSpPr>
          <p:nvPr>
            <p:ph type="pic" sz="quarter" idx="15"/>
          </p:nvPr>
        </p:nvSpPr>
        <p:spPr>
          <a:xfrm>
            <a:off x="1421883" y="4061748"/>
            <a:ext cx="2317411" cy="2315293"/>
          </a:xfrm>
          <a:ln>
            <a:noFill/>
          </a:ln>
          <a:effectLst/>
        </p:spPr>
        <p:txBody>
          <a:bodyPr>
            <a:normAutofit/>
          </a:bodyPr>
          <a:lstStyle>
            <a:lvl1pPr marL="0" indent="0">
              <a:buNone/>
              <a:defRPr sz="2100">
                <a:ln>
                  <a:noFill/>
                </a:ln>
                <a:solidFill>
                  <a:schemeClr val="tx2"/>
                </a:solidFill>
                <a:latin typeface="Roboto Light"/>
                <a:cs typeface="Roboto Light"/>
              </a:defRPr>
            </a:lvl1pPr>
          </a:lstStyle>
          <a:p>
            <a:endParaRPr lang="en-US" dirty="0"/>
          </a:p>
        </p:txBody>
      </p:sp>
      <p:sp>
        <p:nvSpPr>
          <p:cNvPr id="33" name="Picture Placeholder 13"/>
          <p:cNvSpPr>
            <a:spLocks noGrp="1" noChangeAspect="1"/>
          </p:cNvSpPr>
          <p:nvPr>
            <p:ph type="pic" sz="quarter" idx="16"/>
          </p:nvPr>
        </p:nvSpPr>
        <p:spPr>
          <a:xfrm>
            <a:off x="6113147" y="4061748"/>
            <a:ext cx="2317411" cy="2315293"/>
          </a:xfrm>
          <a:ln>
            <a:noFill/>
          </a:ln>
          <a:effectLst/>
        </p:spPr>
        <p:txBody>
          <a:bodyPr>
            <a:normAutofit/>
          </a:bodyPr>
          <a:lstStyle>
            <a:lvl1pPr marL="0" indent="0">
              <a:buNone/>
              <a:defRPr sz="2100">
                <a:ln>
                  <a:noFill/>
                </a:ln>
                <a:solidFill>
                  <a:schemeClr val="tx2"/>
                </a:solidFill>
                <a:latin typeface="Roboto Light"/>
                <a:cs typeface="Roboto Light"/>
              </a:defRPr>
            </a:lvl1p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hf hdr="0" dt="0"/>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stretch>
            <a:fillRect/>
          </a:stretch>
        </p:blipFill>
        <p:spPr>
          <a:xfrm>
            <a:off x="0" y="0"/>
            <a:ext cx="12192000" cy="6858000"/>
          </a:xfrm>
          <a:prstGeom prst="rect">
            <a:avLst/>
          </a:prstGeom>
        </p:spPr>
      </p:pic>
      <p:sp>
        <p:nvSpPr>
          <p:cNvPr id="23" name="Picture Placeholder 21"/>
          <p:cNvSpPr>
            <a:spLocks noGrp="1" noChangeAspect="1"/>
          </p:cNvSpPr>
          <p:nvPr>
            <p:ph type="pic" sz="quarter" idx="10"/>
          </p:nvPr>
        </p:nvSpPr>
        <p:spPr>
          <a:xfrm>
            <a:off x="0" y="0"/>
            <a:ext cx="12192000" cy="6985000"/>
          </a:xfrm>
        </p:spPr>
        <p:txBody>
          <a:bodyPr>
            <a:normAutofit/>
          </a:bodyPr>
          <a:lstStyle>
            <a:lvl1pPr>
              <a:defRPr sz="2000"/>
            </a:lvl1p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hf hdr="0" dt="0"/>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cxnSp>
        <p:nvCxnSpPr>
          <p:cNvPr id="33" name="Straight Connector 32"/>
          <p:cNvCxnSpPr/>
          <p:nvPr userDrawn="1"/>
        </p:nvCxnSpPr>
        <p:spPr>
          <a:xfrm>
            <a:off x="971424" y="6278034"/>
            <a:ext cx="9828353"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5" name="Picture 54"/>
          <p:cNvPicPr>
            <a:picLocks noChangeAspect="1"/>
          </p:cNvPicPr>
          <p:nvPr userDrawn="1"/>
        </p:nvPicPr>
        <p:blipFill>
          <a:blip r:embed="rId2" cstate="print"/>
          <a:stretch>
            <a:fillRect/>
          </a:stretch>
        </p:blipFill>
        <p:spPr>
          <a:xfrm>
            <a:off x="866574" y="6300894"/>
            <a:ext cx="1669012" cy="450000"/>
          </a:xfrm>
          <a:prstGeom prst="rect">
            <a:avLst/>
          </a:prstGeom>
        </p:spPr>
      </p:pic>
      <p:sp>
        <p:nvSpPr>
          <p:cNvPr id="57" name="Oval 56"/>
          <p:cNvSpPr>
            <a:spLocks noChangeAspect="1"/>
          </p:cNvSpPr>
          <p:nvPr userDrawn="1"/>
        </p:nvSpPr>
        <p:spPr>
          <a:xfrm>
            <a:off x="10987819" y="6066997"/>
            <a:ext cx="337609" cy="33765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08" tIns="22854" rIns="45708" bIns="22854" numCol="1" spcCol="0" rtlCol="0" fromWordArt="0" anchor="ctr" anchorCtr="0" forceAA="0" compatLnSpc="1">
            <a:noAutofit/>
          </a:bodyPr>
          <a:lstStyle/>
          <a:p>
            <a:pPr algn="ctr"/>
            <a:endParaRPr lang="en-US" sz="1200"/>
          </a:p>
        </p:txBody>
      </p:sp>
      <p:sp>
        <p:nvSpPr>
          <p:cNvPr id="58" name="Slide Number Placeholder 5"/>
          <p:cNvSpPr>
            <a:spLocks noGrp="1"/>
          </p:cNvSpPr>
          <p:nvPr>
            <p:ph type="sldNum" sz="quarter" idx="4"/>
          </p:nvPr>
        </p:nvSpPr>
        <p:spPr>
          <a:xfrm>
            <a:off x="10924364" y="6044671"/>
            <a:ext cx="464517" cy="365126"/>
          </a:xfrm>
          <a:prstGeom prst="rect">
            <a:avLst/>
          </a:prstGeom>
        </p:spPr>
        <p:txBody>
          <a:bodyPr vert="horz" lIns="243852" tIns="121926" rIns="243852" bIns="121926" rtlCol="0" anchor="ctr"/>
          <a:lstStyle>
            <a:lvl1pPr algn="ctr">
              <a:defRPr sz="1000">
                <a:solidFill>
                  <a:schemeClr val="bg1"/>
                </a:solidFill>
                <a:latin typeface="Roboto Regular"/>
                <a:cs typeface="Roboto Regular"/>
              </a:defRPr>
            </a:lvl1pPr>
          </a:lstStyle>
          <a:p>
            <a:fld id="{010B77E7-8D76-A248-9E9F-68FC055C9F4B}" type="slidenum">
              <a:rPr lang="en-US" smtClean="0"/>
            </a:fld>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hf hdr="0" dt="0"/>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7" name="Picture Placeholder 6"/>
          <p:cNvSpPr>
            <a:spLocks noGrp="1" noChangeAspect="1"/>
          </p:cNvSpPr>
          <p:nvPr>
            <p:ph type="pic" sz="quarter" idx="10"/>
          </p:nvPr>
        </p:nvSpPr>
        <p:spPr>
          <a:xfrm>
            <a:off x="6096794" y="1686402"/>
            <a:ext cx="6095507" cy="3493295"/>
          </a:xfrm>
        </p:spPr>
        <p:txBody>
          <a:bodyPr>
            <a:normAutofit/>
          </a:bodyPr>
          <a:lstStyle>
            <a:lvl1pPr marL="0" indent="0">
              <a:buNone/>
              <a:defRPr sz="1000">
                <a:solidFill>
                  <a:schemeClr val="tx1"/>
                </a:solidFill>
              </a:defRPr>
            </a:lvl1pPr>
          </a:lstStyle>
          <a:p>
            <a:endParaRPr lang="en-US"/>
          </a:p>
        </p:txBody>
      </p:sp>
      <p:sp>
        <p:nvSpPr>
          <p:cNvPr id="26" name="Oval 25"/>
          <p:cNvSpPr>
            <a:spLocks noChangeAspect="1"/>
          </p:cNvSpPr>
          <p:nvPr userDrawn="1"/>
        </p:nvSpPr>
        <p:spPr>
          <a:xfrm>
            <a:off x="10987819" y="6066997"/>
            <a:ext cx="337609" cy="33765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08" tIns="22854" rIns="45708" bIns="22854" numCol="1" spcCol="0" rtlCol="0" fromWordArt="0" anchor="ctr" anchorCtr="0" forceAA="0" compatLnSpc="1">
            <a:noAutofit/>
          </a:bodyPr>
          <a:lstStyle/>
          <a:p>
            <a:pPr algn="ctr"/>
            <a:endParaRPr lang="en-US" sz="1200"/>
          </a:p>
        </p:txBody>
      </p:sp>
      <p:cxnSp>
        <p:nvCxnSpPr>
          <p:cNvPr id="27" name="Straight Connector 26"/>
          <p:cNvCxnSpPr/>
          <p:nvPr userDrawn="1"/>
        </p:nvCxnSpPr>
        <p:spPr>
          <a:xfrm>
            <a:off x="971424" y="6278034"/>
            <a:ext cx="9828353"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8" name="Slide Number Placeholder 5"/>
          <p:cNvSpPr>
            <a:spLocks noGrp="1"/>
          </p:cNvSpPr>
          <p:nvPr>
            <p:ph type="sldNum" sz="quarter" idx="4"/>
          </p:nvPr>
        </p:nvSpPr>
        <p:spPr>
          <a:xfrm>
            <a:off x="10924364" y="6044671"/>
            <a:ext cx="464517" cy="365126"/>
          </a:xfrm>
          <a:prstGeom prst="rect">
            <a:avLst/>
          </a:prstGeom>
        </p:spPr>
        <p:txBody>
          <a:bodyPr vert="horz" lIns="243852" tIns="121926" rIns="243852" bIns="121926" rtlCol="0" anchor="ctr"/>
          <a:lstStyle>
            <a:lvl1pPr algn="ctr">
              <a:defRPr sz="1000">
                <a:solidFill>
                  <a:schemeClr val="bg1"/>
                </a:solidFill>
                <a:latin typeface="Roboto Regular"/>
                <a:cs typeface="Roboto Regular"/>
              </a:defRPr>
            </a:lvl1pPr>
          </a:lstStyle>
          <a:p>
            <a:fld id="{010B77E7-8D76-A248-9E9F-68FC055C9F4B}" type="slidenum">
              <a:rPr lang="en-US" smtClean="0"/>
            </a:fld>
            <a:endParaRPr lang="en-US" dirty="0"/>
          </a:p>
        </p:txBody>
      </p:sp>
      <p:pic>
        <p:nvPicPr>
          <p:cNvPr id="29" name="Picture 28"/>
          <p:cNvPicPr>
            <a:picLocks noChangeAspect="1"/>
          </p:cNvPicPr>
          <p:nvPr userDrawn="1"/>
        </p:nvPicPr>
        <p:blipFill>
          <a:blip r:embed="rId2" cstate="print"/>
          <a:stretch>
            <a:fillRect/>
          </a:stretch>
        </p:blipFill>
        <p:spPr>
          <a:xfrm>
            <a:off x="866574" y="6300894"/>
            <a:ext cx="1669012" cy="45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hf hdr="0" dt="0"/>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porftfolio-1">
    <p:spTree>
      <p:nvGrpSpPr>
        <p:cNvPr id="1" name=""/>
        <p:cNvGrpSpPr/>
        <p:nvPr/>
      </p:nvGrpSpPr>
      <p:grpSpPr>
        <a:xfrm>
          <a:off x="0" y="0"/>
          <a:ext cx="0" cy="0"/>
          <a:chOff x="0" y="0"/>
          <a:chExt cx="0" cy="0"/>
        </a:xfrm>
      </p:grpSpPr>
      <p:sp>
        <p:nvSpPr>
          <p:cNvPr id="9" name="Picture Placeholder 2"/>
          <p:cNvSpPr>
            <a:spLocks noGrp="1" noChangeAspect="1"/>
          </p:cNvSpPr>
          <p:nvPr>
            <p:ph type="pic" sz="quarter" idx="11"/>
          </p:nvPr>
        </p:nvSpPr>
        <p:spPr>
          <a:xfrm>
            <a:off x="4500563" y="1779588"/>
            <a:ext cx="3194050" cy="2266950"/>
          </a:xfrm>
        </p:spPr>
        <p:txBody>
          <a:bodyPr>
            <a:normAutofit/>
          </a:bodyPr>
          <a:lstStyle>
            <a:lvl1pPr marL="0" indent="0">
              <a:buNone/>
              <a:defRPr sz="2000">
                <a:solidFill>
                  <a:schemeClr val="tx2"/>
                </a:solidFill>
                <a:latin typeface="Roboto Light"/>
                <a:cs typeface="Roboto Light"/>
              </a:defRPr>
            </a:lvl1pPr>
          </a:lstStyle>
          <a:p>
            <a:endParaRPr lang="id-ID" dirty="0"/>
          </a:p>
        </p:txBody>
      </p:sp>
      <p:sp>
        <p:nvSpPr>
          <p:cNvPr id="10" name="Picture Placeholder 2"/>
          <p:cNvSpPr>
            <a:spLocks noGrp="1" noChangeAspect="1"/>
          </p:cNvSpPr>
          <p:nvPr>
            <p:ph type="pic" sz="quarter" idx="12"/>
          </p:nvPr>
        </p:nvSpPr>
        <p:spPr>
          <a:xfrm>
            <a:off x="7808913" y="1779588"/>
            <a:ext cx="3216275" cy="2266950"/>
          </a:xfrm>
        </p:spPr>
        <p:txBody>
          <a:bodyPr>
            <a:normAutofit/>
          </a:bodyPr>
          <a:lstStyle>
            <a:lvl1pPr marL="0" indent="0">
              <a:buNone/>
              <a:defRPr sz="2000">
                <a:solidFill>
                  <a:schemeClr val="tx2"/>
                </a:solidFill>
                <a:latin typeface="Roboto Light"/>
                <a:cs typeface="Roboto Light"/>
              </a:defRPr>
            </a:lvl1pPr>
          </a:lstStyle>
          <a:p>
            <a:endParaRPr lang="id-ID" dirty="0"/>
          </a:p>
        </p:txBody>
      </p:sp>
      <p:sp>
        <p:nvSpPr>
          <p:cNvPr id="11" name="Picture Placeholder 2"/>
          <p:cNvSpPr>
            <a:spLocks noGrp="1" noChangeAspect="1"/>
          </p:cNvSpPr>
          <p:nvPr>
            <p:ph type="pic" sz="quarter" idx="15"/>
          </p:nvPr>
        </p:nvSpPr>
        <p:spPr>
          <a:xfrm>
            <a:off x="1210109" y="1795468"/>
            <a:ext cx="3201554" cy="2251071"/>
          </a:xfrm>
        </p:spPr>
        <p:txBody>
          <a:bodyPr>
            <a:normAutofit/>
          </a:bodyPr>
          <a:lstStyle>
            <a:lvl1pPr marL="0" indent="0">
              <a:buNone/>
              <a:defRPr sz="2000">
                <a:solidFill>
                  <a:schemeClr val="tx2"/>
                </a:solidFill>
                <a:latin typeface="Roboto Light"/>
                <a:cs typeface="Roboto Light"/>
              </a:defRPr>
            </a:lvl1pPr>
          </a:lstStyle>
          <a:p>
            <a:endParaRPr lang="id-ID" dirty="0"/>
          </a:p>
        </p:txBody>
      </p:sp>
      <p:sp>
        <p:nvSpPr>
          <p:cNvPr id="28" name="Oval 27"/>
          <p:cNvSpPr>
            <a:spLocks noChangeAspect="1"/>
          </p:cNvSpPr>
          <p:nvPr userDrawn="1"/>
        </p:nvSpPr>
        <p:spPr>
          <a:xfrm>
            <a:off x="10987819" y="6066997"/>
            <a:ext cx="337609" cy="33765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08" tIns="22854" rIns="45708" bIns="22854" numCol="1" spcCol="0" rtlCol="0" fromWordArt="0" anchor="ctr" anchorCtr="0" forceAA="0" compatLnSpc="1">
            <a:noAutofit/>
          </a:bodyPr>
          <a:lstStyle/>
          <a:p>
            <a:pPr algn="ctr"/>
            <a:endParaRPr lang="en-US" sz="1200"/>
          </a:p>
        </p:txBody>
      </p:sp>
      <p:cxnSp>
        <p:nvCxnSpPr>
          <p:cNvPr id="29" name="Straight Connector 28"/>
          <p:cNvCxnSpPr/>
          <p:nvPr userDrawn="1"/>
        </p:nvCxnSpPr>
        <p:spPr>
          <a:xfrm>
            <a:off x="971424" y="6278034"/>
            <a:ext cx="9828353"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0" name="Slide Number Placeholder 5"/>
          <p:cNvSpPr>
            <a:spLocks noGrp="1"/>
          </p:cNvSpPr>
          <p:nvPr>
            <p:ph type="sldNum" sz="quarter" idx="4"/>
          </p:nvPr>
        </p:nvSpPr>
        <p:spPr>
          <a:xfrm>
            <a:off x="10924364" y="6044671"/>
            <a:ext cx="464517" cy="365126"/>
          </a:xfrm>
          <a:prstGeom prst="rect">
            <a:avLst/>
          </a:prstGeom>
        </p:spPr>
        <p:txBody>
          <a:bodyPr vert="horz" lIns="243852" tIns="121926" rIns="243852" bIns="121926" rtlCol="0" anchor="ctr"/>
          <a:lstStyle>
            <a:lvl1pPr algn="ctr">
              <a:defRPr sz="1000">
                <a:solidFill>
                  <a:schemeClr val="bg1"/>
                </a:solidFill>
                <a:latin typeface="Roboto Regular"/>
                <a:cs typeface="Roboto Regular"/>
              </a:defRPr>
            </a:lvl1pPr>
          </a:lstStyle>
          <a:p>
            <a:fld id="{010B77E7-8D76-A248-9E9F-68FC055C9F4B}" type="slidenum">
              <a:rPr lang="en-US" smtClean="0"/>
            </a:fld>
            <a:endParaRPr lang="en-US" dirty="0"/>
          </a:p>
        </p:txBody>
      </p:sp>
      <p:pic>
        <p:nvPicPr>
          <p:cNvPr id="31" name="Picture 30"/>
          <p:cNvPicPr>
            <a:picLocks noChangeAspect="1"/>
          </p:cNvPicPr>
          <p:nvPr userDrawn="1"/>
        </p:nvPicPr>
        <p:blipFill>
          <a:blip r:embed="rId2" cstate="print"/>
          <a:stretch>
            <a:fillRect/>
          </a:stretch>
        </p:blipFill>
        <p:spPr>
          <a:xfrm>
            <a:off x="866574" y="6300894"/>
            <a:ext cx="1669012" cy="45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666A3FBD-FCAD-42B0-B570-15F1A431A3E5}" type="datetimeFigureOut">
              <a:rPr lang="zh-CN" altLang="en-US" smtClean="0"/>
            </a:fld>
            <a:endParaRPr lang="zh-CN" altLang="en-US"/>
          </a:p>
        </p:txBody>
      </p:sp>
      <p:sp>
        <p:nvSpPr>
          <p:cNvPr id="4" name="页脚占位符 3"/>
          <p:cNvSpPr>
            <a:spLocks noGrp="1"/>
          </p:cNvSpPr>
          <p:nvPr>
            <p:ph type="ftr" sz="quarter" idx="11"/>
          </p:nvPr>
        </p:nvSpPr>
        <p:spPr/>
        <p:txBody>
          <a:bodyPr/>
          <a:lstStyle/>
          <a:p>
            <a:r>
              <a:rPr lang="zh-CN" altLang="en-US"/>
              <a:t>1</a:t>
            </a:r>
            <a:endParaRPr lang="zh-CN" altLang="en-US"/>
          </a:p>
        </p:txBody>
      </p:sp>
      <p:sp>
        <p:nvSpPr>
          <p:cNvPr id="5" name="灯片编号占位符 4"/>
          <p:cNvSpPr>
            <a:spLocks noGrp="1"/>
          </p:cNvSpPr>
          <p:nvPr>
            <p:ph type="sldNum" sz="quarter" idx="12"/>
          </p:nvPr>
        </p:nvSpPr>
        <p:spPr/>
        <p:txBody>
          <a:bodyPr/>
          <a:lstStyle/>
          <a:p>
            <a:fld id="{3B9FBB04-D646-4248-B49D-0C5017270C31}" type="slidenum">
              <a:rPr lang="zh-CN" altLang="en-US" smtClean="0"/>
            </a:fld>
            <a:endParaRPr lang="zh-CN" altLang="en-US"/>
          </a:p>
        </p:txBody>
      </p:sp>
    </p:spTree>
  </p:cSld>
  <p:clrMapOvr>
    <a:masterClrMapping/>
  </p:clrMapOvr>
  <p:hf hd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5" name="Oval 24"/>
          <p:cNvSpPr>
            <a:spLocks noChangeAspect="1"/>
          </p:cNvSpPr>
          <p:nvPr userDrawn="1"/>
        </p:nvSpPr>
        <p:spPr>
          <a:xfrm>
            <a:off x="10987819" y="6066997"/>
            <a:ext cx="337609" cy="33765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08" tIns="22854" rIns="45708" bIns="22854" numCol="1" spcCol="0" rtlCol="0" fromWordArt="0" anchor="ctr" anchorCtr="0" forceAA="0" compatLnSpc="1">
            <a:noAutofit/>
          </a:bodyPr>
          <a:lstStyle/>
          <a:p>
            <a:pPr algn="ctr"/>
            <a:endParaRPr lang="en-US" sz="1200"/>
          </a:p>
        </p:txBody>
      </p:sp>
      <p:cxnSp>
        <p:nvCxnSpPr>
          <p:cNvPr id="26" name="Straight Connector 25"/>
          <p:cNvCxnSpPr/>
          <p:nvPr userDrawn="1"/>
        </p:nvCxnSpPr>
        <p:spPr>
          <a:xfrm>
            <a:off x="971424" y="6278034"/>
            <a:ext cx="9828353"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7" name="Slide Number Placeholder 5"/>
          <p:cNvSpPr>
            <a:spLocks noGrp="1"/>
          </p:cNvSpPr>
          <p:nvPr>
            <p:ph type="sldNum" sz="quarter" idx="4"/>
          </p:nvPr>
        </p:nvSpPr>
        <p:spPr>
          <a:xfrm>
            <a:off x="10924364" y="6044671"/>
            <a:ext cx="464517" cy="365126"/>
          </a:xfrm>
          <a:prstGeom prst="rect">
            <a:avLst/>
          </a:prstGeom>
        </p:spPr>
        <p:txBody>
          <a:bodyPr vert="horz" lIns="243852" tIns="121926" rIns="243852" bIns="121926" rtlCol="0" anchor="ctr"/>
          <a:lstStyle>
            <a:lvl1pPr algn="ctr">
              <a:defRPr sz="1000">
                <a:solidFill>
                  <a:schemeClr val="bg1"/>
                </a:solidFill>
                <a:latin typeface="Roboto Regular"/>
                <a:cs typeface="Roboto Regular"/>
              </a:defRPr>
            </a:lvl1pPr>
          </a:lstStyle>
          <a:p>
            <a:fld id="{010B77E7-8D76-A248-9E9F-68FC055C9F4B}" type="slidenum">
              <a:rPr lang="en-US" smtClean="0"/>
            </a:fld>
            <a:endParaRPr lang="en-US" dirty="0"/>
          </a:p>
        </p:txBody>
      </p:sp>
      <p:pic>
        <p:nvPicPr>
          <p:cNvPr id="28" name="Picture 27"/>
          <p:cNvPicPr>
            <a:picLocks noChangeAspect="1"/>
          </p:cNvPicPr>
          <p:nvPr userDrawn="1"/>
        </p:nvPicPr>
        <p:blipFill>
          <a:blip r:embed="rId2" cstate="print"/>
          <a:stretch>
            <a:fillRect/>
          </a:stretch>
        </p:blipFill>
        <p:spPr>
          <a:xfrm>
            <a:off x="866574" y="6300894"/>
            <a:ext cx="1669012" cy="45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hf hd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4" name="Oval 3"/>
          <p:cNvSpPr>
            <a:spLocks noChangeAspect="1"/>
          </p:cNvSpPr>
          <p:nvPr userDrawn="1"/>
        </p:nvSpPr>
        <p:spPr>
          <a:xfrm>
            <a:off x="10987819" y="6066997"/>
            <a:ext cx="337609" cy="33765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08" tIns="22854" rIns="45708" bIns="22854" numCol="1" spcCol="0" rtlCol="0" fromWordArt="0" anchor="ctr" anchorCtr="0" forceAA="0" compatLnSpc="1">
            <a:noAutofit/>
          </a:bodyPr>
          <a:lstStyle/>
          <a:p>
            <a:pPr algn="ctr"/>
            <a:endParaRPr lang="en-US" sz="1200"/>
          </a:p>
        </p:txBody>
      </p:sp>
      <p:sp>
        <p:nvSpPr>
          <p:cNvPr id="5" name="Slide Number Placeholder 5"/>
          <p:cNvSpPr>
            <a:spLocks noGrp="1"/>
          </p:cNvSpPr>
          <p:nvPr>
            <p:ph type="sldNum" sz="quarter" idx="4"/>
          </p:nvPr>
        </p:nvSpPr>
        <p:spPr>
          <a:xfrm>
            <a:off x="10924364" y="6044671"/>
            <a:ext cx="464517" cy="365126"/>
          </a:xfrm>
          <a:prstGeom prst="rect">
            <a:avLst/>
          </a:prstGeom>
        </p:spPr>
        <p:txBody>
          <a:bodyPr vert="horz" lIns="243852" tIns="121926" rIns="243852" bIns="121926" rtlCol="0" anchor="ctr"/>
          <a:lstStyle>
            <a:lvl1pPr algn="ctr">
              <a:defRPr sz="1000">
                <a:solidFill>
                  <a:schemeClr val="bg1"/>
                </a:solidFill>
                <a:latin typeface="Roboto Regular"/>
                <a:cs typeface="Roboto Regular"/>
              </a:defRPr>
            </a:lvl1pPr>
          </a:lstStyle>
          <a:p>
            <a:fld id="{010B77E7-8D76-A248-9E9F-68FC055C9F4B}" type="slidenum">
              <a:rPr lang="en-US" smtClean="0"/>
            </a:fld>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hf hd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 name="Picture Placeholder 7"/>
          <p:cNvSpPr>
            <a:spLocks noGrp="1" noChangeAspect="1"/>
          </p:cNvSpPr>
          <p:nvPr>
            <p:ph type="pic" sz="quarter" idx="10"/>
          </p:nvPr>
        </p:nvSpPr>
        <p:spPr>
          <a:xfrm>
            <a:off x="0" y="1778000"/>
            <a:ext cx="5107483" cy="2822223"/>
          </a:xfrm>
        </p:spPr>
        <p:txBody>
          <a:bodyPr>
            <a:normAutofit/>
          </a:bodyPr>
          <a:lstStyle>
            <a:lvl1pPr marL="0" indent="0">
              <a:buNone/>
              <a:defRPr sz="2000"/>
            </a:lvl1pPr>
          </a:lstStyle>
          <a:p>
            <a:endParaRPr lang="en-US"/>
          </a:p>
        </p:txBody>
      </p:sp>
      <p:sp>
        <p:nvSpPr>
          <p:cNvPr id="26" name="Oval 25"/>
          <p:cNvSpPr>
            <a:spLocks noChangeAspect="1"/>
          </p:cNvSpPr>
          <p:nvPr userDrawn="1"/>
        </p:nvSpPr>
        <p:spPr>
          <a:xfrm>
            <a:off x="10987819" y="6066997"/>
            <a:ext cx="337609" cy="33765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08" tIns="22854" rIns="45708" bIns="22854" numCol="1" spcCol="0" rtlCol="0" fromWordArt="0" anchor="ctr" anchorCtr="0" forceAA="0" compatLnSpc="1">
            <a:noAutofit/>
          </a:bodyPr>
          <a:lstStyle/>
          <a:p>
            <a:pPr algn="ctr"/>
            <a:endParaRPr lang="en-US" sz="1200"/>
          </a:p>
        </p:txBody>
      </p:sp>
      <p:cxnSp>
        <p:nvCxnSpPr>
          <p:cNvPr id="27" name="Straight Connector 26"/>
          <p:cNvCxnSpPr/>
          <p:nvPr userDrawn="1"/>
        </p:nvCxnSpPr>
        <p:spPr>
          <a:xfrm>
            <a:off x="971424" y="6278034"/>
            <a:ext cx="9828353"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8" name="Slide Number Placeholder 5"/>
          <p:cNvSpPr>
            <a:spLocks noGrp="1"/>
          </p:cNvSpPr>
          <p:nvPr>
            <p:ph type="sldNum" sz="quarter" idx="4"/>
          </p:nvPr>
        </p:nvSpPr>
        <p:spPr>
          <a:xfrm>
            <a:off x="10924364" y="6044671"/>
            <a:ext cx="464517" cy="365126"/>
          </a:xfrm>
          <a:prstGeom prst="rect">
            <a:avLst/>
          </a:prstGeom>
        </p:spPr>
        <p:txBody>
          <a:bodyPr vert="horz" lIns="243852" tIns="121926" rIns="243852" bIns="121926" rtlCol="0" anchor="ctr"/>
          <a:lstStyle>
            <a:lvl1pPr algn="ctr">
              <a:defRPr sz="1000">
                <a:solidFill>
                  <a:schemeClr val="bg1"/>
                </a:solidFill>
                <a:latin typeface="Roboto Regular"/>
                <a:cs typeface="Roboto Regular"/>
              </a:defRPr>
            </a:lvl1pPr>
          </a:lstStyle>
          <a:p>
            <a:fld id="{010B77E7-8D76-A248-9E9F-68FC055C9F4B}" type="slidenum">
              <a:rPr lang="en-US" smtClean="0"/>
            </a:fld>
            <a:endParaRPr lang="en-US" dirty="0"/>
          </a:p>
        </p:txBody>
      </p:sp>
      <p:pic>
        <p:nvPicPr>
          <p:cNvPr id="29" name="Picture 28"/>
          <p:cNvPicPr>
            <a:picLocks noChangeAspect="1"/>
          </p:cNvPicPr>
          <p:nvPr userDrawn="1"/>
        </p:nvPicPr>
        <p:blipFill>
          <a:blip r:embed="rId2" cstate="print"/>
          <a:stretch>
            <a:fillRect/>
          </a:stretch>
        </p:blipFill>
        <p:spPr>
          <a:xfrm>
            <a:off x="866574" y="6300894"/>
            <a:ext cx="1669012" cy="45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hf hd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7" name="Picture Placeholder 6"/>
          <p:cNvSpPr>
            <a:spLocks noGrp="1" noChangeAspect="1"/>
          </p:cNvSpPr>
          <p:nvPr>
            <p:ph type="pic" sz="quarter" idx="10"/>
          </p:nvPr>
        </p:nvSpPr>
        <p:spPr>
          <a:xfrm>
            <a:off x="0" y="1686402"/>
            <a:ext cx="6095507" cy="3493295"/>
          </a:xfrm>
        </p:spPr>
        <p:txBody>
          <a:bodyPr>
            <a:normAutofit/>
          </a:bodyPr>
          <a:lstStyle>
            <a:lvl1pPr marL="0" indent="0">
              <a:buNone/>
              <a:defRPr sz="1000">
                <a:solidFill>
                  <a:schemeClr val="tx1"/>
                </a:solidFill>
              </a:defRPr>
            </a:lvl1pPr>
          </a:lstStyle>
          <a:p>
            <a:endParaRPr lang="en-US"/>
          </a:p>
        </p:txBody>
      </p:sp>
      <p:sp>
        <p:nvSpPr>
          <p:cNvPr id="26" name="Oval 25"/>
          <p:cNvSpPr>
            <a:spLocks noChangeAspect="1"/>
          </p:cNvSpPr>
          <p:nvPr userDrawn="1"/>
        </p:nvSpPr>
        <p:spPr>
          <a:xfrm>
            <a:off x="10987819" y="6066997"/>
            <a:ext cx="337609" cy="33765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08" tIns="22854" rIns="45708" bIns="22854" numCol="1" spcCol="0" rtlCol="0" fromWordArt="0" anchor="ctr" anchorCtr="0" forceAA="0" compatLnSpc="1">
            <a:noAutofit/>
          </a:bodyPr>
          <a:lstStyle/>
          <a:p>
            <a:pPr algn="ctr"/>
            <a:endParaRPr lang="en-US" sz="1200"/>
          </a:p>
        </p:txBody>
      </p:sp>
      <p:cxnSp>
        <p:nvCxnSpPr>
          <p:cNvPr id="27" name="Straight Connector 26"/>
          <p:cNvCxnSpPr/>
          <p:nvPr userDrawn="1"/>
        </p:nvCxnSpPr>
        <p:spPr>
          <a:xfrm>
            <a:off x="971424" y="6278034"/>
            <a:ext cx="9828353"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8" name="Slide Number Placeholder 5"/>
          <p:cNvSpPr>
            <a:spLocks noGrp="1"/>
          </p:cNvSpPr>
          <p:nvPr>
            <p:ph type="sldNum" sz="quarter" idx="4"/>
          </p:nvPr>
        </p:nvSpPr>
        <p:spPr>
          <a:xfrm>
            <a:off x="10924364" y="6044671"/>
            <a:ext cx="464517" cy="365126"/>
          </a:xfrm>
          <a:prstGeom prst="rect">
            <a:avLst/>
          </a:prstGeom>
        </p:spPr>
        <p:txBody>
          <a:bodyPr vert="horz" lIns="243852" tIns="121926" rIns="243852" bIns="121926" rtlCol="0" anchor="ctr"/>
          <a:lstStyle>
            <a:lvl1pPr algn="ctr">
              <a:defRPr sz="1000">
                <a:solidFill>
                  <a:schemeClr val="bg1"/>
                </a:solidFill>
                <a:latin typeface="Roboto Regular"/>
                <a:cs typeface="Roboto Regular"/>
              </a:defRPr>
            </a:lvl1pPr>
          </a:lstStyle>
          <a:p>
            <a:fld id="{010B77E7-8D76-A248-9E9F-68FC055C9F4B}" type="slidenum">
              <a:rPr lang="en-US" smtClean="0"/>
            </a:fld>
            <a:endParaRPr lang="en-US" dirty="0"/>
          </a:p>
        </p:txBody>
      </p:sp>
      <p:pic>
        <p:nvPicPr>
          <p:cNvPr id="29" name="Picture 28"/>
          <p:cNvPicPr>
            <a:picLocks noChangeAspect="1"/>
          </p:cNvPicPr>
          <p:nvPr userDrawn="1"/>
        </p:nvPicPr>
        <p:blipFill>
          <a:blip r:embed="rId2" cstate="print"/>
          <a:stretch>
            <a:fillRect/>
          </a:stretch>
        </p:blipFill>
        <p:spPr>
          <a:xfrm>
            <a:off x="866574" y="6300894"/>
            <a:ext cx="1669012" cy="45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hf hd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7" name="Picture Placeholder 6"/>
          <p:cNvSpPr>
            <a:spLocks noGrp="1" noChangeAspect="1"/>
          </p:cNvSpPr>
          <p:nvPr>
            <p:ph type="pic" sz="quarter" idx="10"/>
          </p:nvPr>
        </p:nvSpPr>
        <p:spPr>
          <a:xfrm>
            <a:off x="1012500" y="1876778"/>
            <a:ext cx="914281" cy="914400"/>
          </a:xfrm>
          <a:prstGeom prst="ellipse">
            <a:avLst/>
          </a:prstGeom>
        </p:spPr>
        <p:txBody>
          <a:bodyPr>
            <a:normAutofit/>
          </a:bodyPr>
          <a:lstStyle>
            <a:lvl1pPr marL="0" indent="0">
              <a:buNone/>
              <a:defRPr sz="1000">
                <a:solidFill>
                  <a:schemeClr val="tx1"/>
                </a:solidFill>
              </a:defRPr>
            </a:lvl1pPr>
          </a:lstStyle>
          <a:p>
            <a:endParaRPr lang="en-US"/>
          </a:p>
        </p:txBody>
      </p:sp>
      <p:sp>
        <p:nvSpPr>
          <p:cNvPr id="13" name="Picture Placeholder 6"/>
          <p:cNvSpPr>
            <a:spLocks noGrp="1" noChangeAspect="1"/>
          </p:cNvSpPr>
          <p:nvPr>
            <p:ph type="pic" sz="quarter" idx="11"/>
          </p:nvPr>
        </p:nvSpPr>
        <p:spPr>
          <a:xfrm>
            <a:off x="4311214" y="1876778"/>
            <a:ext cx="914281" cy="914400"/>
          </a:xfrm>
          <a:prstGeom prst="ellipse">
            <a:avLst/>
          </a:prstGeom>
        </p:spPr>
        <p:txBody>
          <a:bodyPr>
            <a:normAutofit/>
          </a:bodyPr>
          <a:lstStyle>
            <a:lvl1pPr marL="0" indent="0">
              <a:buNone/>
              <a:defRPr sz="1000">
                <a:solidFill>
                  <a:schemeClr val="tx1"/>
                </a:solidFill>
              </a:defRPr>
            </a:lvl1pPr>
          </a:lstStyle>
          <a:p>
            <a:endParaRPr lang="en-US"/>
          </a:p>
        </p:txBody>
      </p:sp>
      <p:sp>
        <p:nvSpPr>
          <p:cNvPr id="15" name="Picture Placeholder 6"/>
          <p:cNvSpPr>
            <a:spLocks noGrp="1" noChangeAspect="1"/>
          </p:cNvSpPr>
          <p:nvPr>
            <p:ph type="pic" sz="quarter" idx="12"/>
          </p:nvPr>
        </p:nvSpPr>
        <p:spPr>
          <a:xfrm>
            <a:off x="7499863" y="1876778"/>
            <a:ext cx="914281" cy="914400"/>
          </a:xfrm>
          <a:prstGeom prst="ellipse">
            <a:avLst/>
          </a:prstGeom>
        </p:spPr>
        <p:txBody>
          <a:bodyPr>
            <a:normAutofit/>
          </a:bodyPr>
          <a:lstStyle>
            <a:lvl1pPr marL="0" indent="0">
              <a:buNone/>
              <a:defRPr sz="1000">
                <a:solidFill>
                  <a:schemeClr val="tx1"/>
                </a:solidFill>
              </a:defRPr>
            </a:lvl1pPr>
          </a:lstStyle>
          <a:p>
            <a:endParaRPr lang="en-US"/>
          </a:p>
        </p:txBody>
      </p:sp>
      <p:sp>
        <p:nvSpPr>
          <p:cNvPr id="28" name="Oval 27"/>
          <p:cNvSpPr>
            <a:spLocks noChangeAspect="1"/>
          </p:cNvSpPr>
          <p:nvPr userDrawn="1"/>
        </p:nvSpPr>
        <p:spPr>
          <a:xfrm>
            <a:off x="10987819" y="6066997"/>
            <a:ext cx="337609" cy="33765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08" tIns="22854" rIns="45708" bIns="22854" numCol="1" spcCol="0" rtlCol="0" fromWordArt="0" anchor="ctr" anchorCtr="0" forceAA="0" compatLnSpc="1">
            <a:noAutofit/>
          </a:bodyPr>
          <a:lstStyle/>
          <a:p>
            <a:pPr algn="ctr"/>
            <a:endParaRPr lang="en-US" sz="1200"/>
          </a:p>
        </p:txBody>
      </p:sp>
      <p:cxnSp>
        <p:nvCxnSpPr>
          <p:cNvPr id="29" name="Straight Connector 28"/>
          <p:cNvCxnSpPr/>
          <p:nvPr userDrawn="1"/>
        </p:nvCxnSpPr>
        <p:spPr>
          <a:xfrm>
            <a:off x="971424" y="6278034"/>
            <a:ext cx="9828353"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0" name="Slide Number Placeholder 5"/>
          <p:cNvSpPr>
            <a:spLocks noGrp="1"/>
          </p:cNvSpPr>
          <p:nvPr>
            <p:ph type="sldNum" sz="quarter" idx="4"/>
          </p:nvPr>
        </p:nvSpPr>
        <p:spPr>
          <a:xfrm>
            <a:off x="10924364" y="6044671"/>
            <a:ext cx="464517" cy="365126"/>
          </a:xfrm>
          <a:prstGeom prst="rect">
            <a:avLst/>
          </a:prstGeom>
        </p:spPr>
        <p:txBody>
          <a:bodyPr vert="horz" lIns="243852" tIns="121926" rIns="243852" bIns="121926" rtlCol="0" anchor="ctr"/>
          <a:lstStyle>
            <a:lvl1pPr algn="ctr">
              <a:defRPr sz="1000">
                <a:solidFill>
                  <a:schemeClr val="bg1"/>
                </a:solidFill>
                <a:latin typeface="Roboto Regular"/>
                <a:cs typeface="Roboto Regular"/>
              </a:defRPr>
            </a:lvl1pPr>
          </a:lstStyle>
          <a:p>
            <a:fld id="{010B77E7-8D76-A248-9E9F-68FC055C9F4B}" type="slidenum">
              <a:rPr lang="en-US" smtClean="0"/>
            </a:fld>
            <a:endParaRPr lang="en-US" dirty="0"/>
          </a:p>
        </p:txBody>
      </p:sp>
      <p:pic>
        <p:nvPicPr>
          <p:cNvPr id="31" name="Picture 30"/>
          <p:cNvPicPr>
            <a:picLocks noChangeAspect="1"/>
          </p:cNvPicPr>
          <p:nvPr userDrawn="1"/>
        </p:nvPicPr>
        <p:blipFill>
          <a:blip r:embed="rId2" cstate="print"/>
          <a:stretch>
            <a:fillRect/>
          </a:stretch>
        </p:blipFill>
        <p:spPr>
          <a:xfrm>
            <a:off x="866574" y="6300894"/>
            <a:ext cx="1669012" cy="45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hf hd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iPad Air">
    <p:spTree>
      <p:nvGrpSpPr>
        <p:cNvPr id="1" name=""/>
        <p:cNvGrpSpPr/>
        <p:nvPr/>
      </p:nvGrpSpPr>
      <p:grpSpPr>
        <a:xfrm>
          <a:off x="0" y="0"/>
          <a:ext cx="0" cy="0"/>
          <a:chOff x="0" y="0"/>
          <a:chExt cx="0" cy="0"/>
        </a:xfrm>
      </p:grpSpPr>
      <p:sp>
        <p:nvSpPr>
          <p:cNvPr id="5" name="Picture Placeholder 12"/>
          <p:cNvSpPr>
            <a:spLocks noGrp="1" noChangeAspect="1"/>
          </p:cNvSpPr>
          <p:nvPr>
            <p:ph type="pic" sz="quarter" idx="14"/>
          </p:nvPr>
        </p:nvSpPr>
        <p:spPr>
          <a:xfrm>
            <a:off x="0" y="-1"/>
            <a:ext cx="12192000" cy="3376691"/>
          </a:xfrm>
        </p:spPr>
        <p:txBody>
          <a:bodyPr>
            <a:normAutofit/>
          </a:bodyPr>
          <a:lstStyle>
            <a:lvl1pPr marL="0" indent="0">
              <a:buNone/>
              <a:defRPr sz="1400"/>
            </a:lvl1p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hf hdr="0" dt="0"/>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45_Our-Clients">
    <p:spTree>
      <p:nvGrpSpPr>
        <p:cNvPr id="1" name=""/>
        <p:cNvGrpSpPr/>
        <p:nvPr/>
      </p:nvGrpSpPr>
      <p:grpSpPr>
        <a:xfrm>
          <a:off x="0" y="0"/>
          <a:ext cx="0" cy="0"/>
          <a:chOff x="0" y="0"/>
          <a:chExt cx="0" cy="0"/>
        </a:xfrm>
      </p:grpSpPr>
      <p:sp>
        <p:nvSpPr>
          <p:cNvPr id="11" name="Picture Placeholder 2"/>
          <p:cNvSpPr>
            <a:spLocks noGrp="1" noChangeAspect="1"/>
          </p:cNvSpPr>
          <p:nvPr>
            <p:ph type="pic" sz="quarter" idx="23" hasCustomPrompt="1"/>
          </p:nvPr>
        </p:nvSpPr>
        <p:spPr>
          <a:xfrm>
            <a:off x="-2564" y="1755748"/>
            <a:ext cx="12194564" cy="3004907"/>
          </a:xfrm>
        </p:spPr>
        <p:txBody>
          <a:bodyPr anchor="t">
            <a:normAutofit/>
          </a:bodyPr>
          <a:lstStyle>
            <a:lvl1pPr marL="0" indent="0" algn="ctr">
              <a:buNone/>
              <a:defRPr sz="1500">
                <a:solidFill>
                  <a:schemeClr val="tx2"/>
                </a:solidFill>
              </a:defRPr>
            </a:lvl1pPr>
          </a:lstStyle>
          <a:p>
            <a:r>
              <a:rPr lang="en-US" dirty="0"/>
              <a:t>Drag picture to placeholder or click icon to add</a:t>
            </a:r>
            <a:endParaRPr lang="id-ID" dirty="0"/>
          </a:p>
        </p:txBody>
      </p:sp>
    </p:spTree>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hf hdr="0" dt="0"/>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Portfolio-2">
    <p:spTree>
      <p:nvGrpSpPr>
        <p:cNvPr id="1" name=""/>
        <p:cNvGrpSpPr/>
        <p:nvPr/>
      </p:nvGrpSpPr>
      <p:grpSpPr>
        <a:xfrm>
          <a:off x="0" y="0"/>
          <a:ext cx="0" cy="0"/>
          <a:chOff x="0" y="0"/>
          <a:chExt cx="0" cy="0"/>
        </a:xfrm>
      </p:grpSpPr>
      <p:sp>
        <p:nvSpPr>
          <p:cNvPr id="15" name="Picture Placeholder 13"/>
          <p:cNvSpPr>
            <a:spLocks noGrp="1" noChangeAspect="1"/>
          </p:cNvSpPr>
          <p:nvPr>
            <p:ph type="pic" sz="quarter" idx="11"/>
          </p:nvPr>
        </p:nvSpPr>
        <p:spPr>
          <a:xfrm>
            <a:off x="3785657" y="1647680"/>
            <a:ext cx="2317411" cy="2315293"/>
          </a:xfrm>
          <a:effectLst/>
        </p:spPr>
        <p:txBody>
          <a:bodyPr>
            <a:normAutofit/>
          </a:bodyPr>
          <a:lstStyle>
            <a:lvl1pPr marL="0" indent="0">
              <a:buNone/>
              <a:defRPr sz="2100">
                <a:ln>
                  <a:noFill/>
                </a:ln>
                <a:solidFill>
                  <a:schemeClr val="tx2"/>
                </a:solidFill>
                <a:latin typeface="Roboto Light"/>
                <a:cs typeface="Roboto Light"/>
              </a:defRPr>
            </a:lvl1pPr>
          </a:lstStyle>
          <a:p>
            <a:endParaRPr lang="en-US" dirty="0"/>
          </a:p>
        </p:txBody>
      </p:sp>
      <p:sp>
        <p:nvSpPr>
          <p:cNvPr id="17" name="Picture Placeholder 13"/>
          <p:cNvSpPr>
            <a:spLocks noGrp="1" noChangeAspect="1"/>
          </p:cNvSpPr>
          <p:nvPr>
            <p:ph type="pic" sz="quarter" idx="13"/>
          </p:nvPr>
        </p:nvSpPr>
        <p:spPr>
          <a:xfrm>
            <a:off x="6169719" y="1657941"/>
            <a:ext cx="4695167" cy="4690877"/>
          </a:xfrm>
          <a:effectLst/>
        </p:spPr>
        <p:txBody>
          <a:bodyPr>
            <a:normAutofit/>
          </a:bodyPr>
          <a:lstStyle>
            <a:lvl1pPr marL="0" indent="0">
              <a:buNone/>
              <a:defRPr sz="2100">
                <a:ln>
                  <a:noFill/>
                </a:ln>
                <a:solidFill>
                  <a:schemeClr val="tx2"/>
                </a:solidFill>
                <a:latin typeface="Roboto Light"/>
                <a:cs typeface="Roboto Light"/>
              </a:defRPr>
            </a:lvl1pPr>
          </a:lstStyle>
          <a:p>
            <a:endParaRPr lang="en-US" dirty="0"/>
          </a:p>
        </p:txBody>
      </p:sp>
      <p:sp>
        <p:nvSpPr>
          <p:cNvPr id="13" name="Picture Placeholder 13"/>
          <p:cNvSpPr>
            <a:spLocks noGrp="1" noChangeAspect="1"/>
          </p:cNvSpPr>
          <p:nvPr>
            <p:ph type="pic" sz="quarter" idx="16"/>
          </p:nvPr>
        </p:nvSpPr>
        <p:spPr>
          <a:xfrm>
            <a:off x="1397693" y="4033527"/>
            <a:ext cx="2317411" cy="2315295"/>
          </a:xfrm>
          <a:effectLst/>
        </p:spPr>
        <p:txBody>
          <a:bodyPr>
            <a:normAutofit/>
          </a:bodyPr>
          <a:lstStyle>
            <a:lvl1pPr marL="0" indent="0">
              <a:buNone/>
              <a:defRPr sz="2100">
                <a:ln>
                  <a:noFill/>
                </a:ln>
                <a:solidFill>
                  <a:schemeClr val="tx2"/>
                </a:solidFill>
                <a:latin typeface="Roboto Light"/>
                <a:cs typeface="Roboto Light"/>
              </a:defRPr>
            </a:lvl1p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hf hdr="0" dt="0"/>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portfolio-6">
    <p:spTree>
      <p:nvGrpSpPr>
        <p:cNvPr id="1" name=""/>
        <p:cNvGrpSpPr/>
        <p:nvPr/>
      </p:nvGrpSpPr>
      <p:grpSpPr>
        <a:xfrm>
          <a:off x="0" y="0"/>
          <a:ext cx="0" cy="0"/>
          <a:chOff x="0" y="0"/>
          <a:chExt cx="0" cy="0"/>
        </a:xfrm>
      </p:grpSpPr>
      <p:sp>
        <p:nvSpPr>
          <p:cNvPr id="14" name="Picture Placeholder 12"/>
          <p:cNvSpPr>
            <a:spLocks noGrp="1" noChangeAspect="1"/>
          </p:cNvSpPr>
          <p:nvPr>
            <p:ph type="pic" sz="quarter" idx="11"/>
          </p:nvPr>
        </p:nvSpPr>
        <p:spPr>
          <a:xfrm>
            <a:off x="6826316" y="1893450"/>
            <a:ext cx="2147420" cy="3579115"/>
          </a:xfrm>
        </p:spPr>
        <p:txBody>
          <a:bodyPr>
            <a:normAutofit/>
          </a:bodyPr>
          <a:lstStyle>
            <a:lvl1pPr marL="0" indent="0">
              <a:buNone/>
              <a:defRPr sz="1400"/>
            </a:lvl1pPr>
          </a:lstStyle>
          <a:p>
            <a:endParaRPr lang="en-US" dirty="0"/>
          </a:p>
        </p:txBody>
      </p:sp>
      <p:sp>
        <p:nvSpPr>
          <p:cNvPr id="17" name="Picture Placeholder 12"/>
          <p:cNvSpPr>
            <a:spLocks noGrp="1" noChangeAspect="1"/>
          </p:cNvSpPr>
          <p:nvPr>
            <p:ph type="pic" sz="quarter" idx="14"/>
          </p:nvPr>
        </p:nvSpPr>
        <p:spPr>
          <a:xfrm>
            <a:off x="4586536" y="1893450"/>
            <a:ext cx="2147420" cy="3579115"/>
          </a:xfrm>
        </p:spPr>
        <p:txBody>
          <a:bodyPr>
            <a:normAutofit/>
          </a:bodyPr>
          <a:lstStyle>
            <a:lvl1pPr marL="0" indent="0">
              <a:buNone/>
              <a:defRPr sz="1400"/>
            </a:lvl1pPr>
          </a:lstStyle>
          <a:p>
            <a:endParaRPr lang="en-US" dirty="0"/>
          </a:p>
        </p:txBody>
      </p:sp>
      <p:sp>
        <p:nvSpPr>
          <p:cNvPr id="19" name="Picture Placeholder 12"/>
          <p:cNvSpPr>
            <a:spLocks noGrp="1" noChangeAspect="1"/>
          </p:cNvSpPr>
          <p:nvPr>
            <p:ph type="pic" sz="quarter" idx="16"/>
          </p:nvPr>
        </p:nvSpPr>
        <p:spPr>
          <a:xfrm>
            <a:off x="9066096" y="1893450"/>
            <a:ext cx="2147420" cy="3579115"/>
          </a:xfrm>
        </p:spPr>
        <p:txBody>
          <a:bodyPr>
            <a:normAutofit/>
          </a:bodyPr>
          <a:lstStyle>
            <a:lvl1pPr marL="0" indent="0">
              <a:buNone/>
              <a:defRPr sz="1400"/>
            </a:lvl1pPr>
          </a:lstStyle>
          <a:p>
            <a:endParaRPr lang="en-US" dirty="0"/>
          </a:p>
        </p:txBody>
      </p:sp>
      <p:sp>
        <p:nvSpPr>
          <p:cNvPr id="31" name="Oval 30"/>
          <p:cNvSpPr>
            <a:spLocks noChangeAspect="1"/>
          </p:cNvSpPr>
          <p:nvPr userDrawn="1"/>
        </p:nvSpPr>
        <p:spPr>
          <a:xfrm>
            <a:off x="10987819" y="6066997"/>
            <a:ext cx="337609" cy="33765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08" tIns="22854" rIns="45708" bIns="22854" numCol="1" spcCol="0" rtlCol="0" fromWordArt="0" anchor="ctr" anchorCtr="0" forceAA="0" compatLnSpc="1">
            <a:noAutofit/>
          </a:bodyPr>
          <a:lstStyle/>
          <a:p>
            <a:pPr algn="ctr"/>
            <a:endParaRPr lang="en-US" sz="1200"/>
          </a:p>
        </p:txBody>
      </p:sp>
      <p:cxnSp>
        <p:nvCxnSpPr>
          <p:cNvPr id="32" name="Straight Connector 31"/>
          <p:cNvCxnSpPr/>
          <p:nvPr userDrawn="1"/>
        </p:nvCxnSpPr>
        <p:spPr>
          <a:xfrm>
            <a:off x="971424" y="6278034"/>
            <a:ext cx="9828353"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3" name="Slide Number Placeholder 5"/>
          <p:cNvSpPr>
            <a:spLocks noGrp="1"/>
          </p:cNvSpPr>
          <p:nvPr>
            <p:ph type="sldNum" sz="quarter" idx="4"/>
          </p:nvPr>
        </p:nvSpPr>
        <p:spPr>
          <a:xfrm>
            <a:off x="10924364" y="6044671"/>
            <a:ext cx="464517" cy="365126"/>
          </a:xfrm>
          <a:prstGeom prst="rect">
            <a:avLst/>
          </a:prstGeom>
        </p:spPr>
        <p:txBody>
          <a:bodyPr vert="horz" lIns="243852" tIns="121926" rIns="243852" bIns="121926" rtlCol="0" anchor="ctr"/>
          <a:lstStyle>
            <a:lvl1pPr algn="ctr">
              <a:defRPr sz="1000">
                <a:solidFill>
                  <a:schemeClr val="bg1"/>
                </a:solidFill>
                <a:latin typeface="Roboto Regular"/>
                <a:cs typeface="Roboto Regular"/>
              </a:defRPr>
            </a:lvl1pPr>
          </a:lstStyle>
          <a:p>
            <a:fld id="{010B77E7-8D76-A248-9E9F-68FC055C9F4B}" type="slidenum">
              <a:rPr lang="en-US" smtClean="0"/>
            </a:fld>
            <a:endParaRPr lang="en-US" dirty="0"/>
          </a:p>
        </p:txBody>
      </p:sp>
      <p:pic>
        <p:nvPicPr>
          <p:cNvPr id="34" name="Picture 33"/>
          <p:cNvPicPr>
            <a:picLocks noChangeAspect="1"/>
          </p:cNvPicPr>
          <p:nvPr userDrawn="1"/>
        </p:nvPicPr>
        <p:blipFill>
          <a:blip r:embed="rId2" cstate="print"/>
          <a:stretch>
            <a:fillRect/>
          </a:stretch>
        </p:blipFill>
        <p:spPr>
          <a:xfrm>
            <a:off x="866574" y="6300894"/>
            <a:ext cx="1669012" cy="45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hf hdr="0" dt="0"/>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Portfolio-4">
    <p:spTree>
      <p:nvGrpSpPr>
        <p:cNvPr id="1" name=""/>
        <p:cNvGrpSpPr/>
        <p:nvPr/>
      </p:nvGrpSpPr>
      <p:grpSpPr>
        <a:xfrm>
          <a:off x="0" y="0"/>
          <a:ext cx="0" cy="0"/>
          <a:chOff x="0" y="0"/>
          <a:chExt cx="0" cy="0"/>
        </a:xfrm>
      </p:grpSpPr>
      <p:sp>
        <p:nvSpPr>
          <p:cNvPr id="13" name="Picture Placeholder 12"/>
          <p:cNvSpPr>
            <a:spLocks noGrp="1" noChangeAspect="1"/>
          </p:cNvSpPr>
          <p:nvPr>
            <p:ph type="pic" sz="quarter" idx="10"/>
          </p:nvPr>
        </p:nvSpPr>
        <p:spPr>
          <a:xfrm>
            <a:off x="1253394" y="1577922"/>
            <a:ext cx="2395728" cy="2395728"/>
          </a:xfrm>
        </p:spPr>
        <p:txBody>
          <a:bodyPr>
            <a:normAutofit/>
          </a:bodyPr>
          <a:lstStyle>
            <a:lvl1pPr marL="0" indent="0">
              <a:buNone/>
              <a:defRPr sz="1400">
                <a:solidFill>
                  <a:schemeClr val="tx2"/>
                </a:solidFill>
              </a:defRPr>
            </a:lvl1pPr>
          </a:lstStyle>
          <a:p>
            <a:endParaRPr lang="en-US" dirty="0"/>
          </a:p>
        </p:txBody>
      </p:sp>
      <p:sp>
        <p:nvSpPr>
          <p:cNvPr id="32" name="Picture Placeholder 12"/>
          <p:cNvSpPr>
            <a:spLocks noGrp="1" noChangeAspect="1"/>
          </p:cNvSpPr>
          <p:nvPr>
            <p:ph type="pic" sz="quarter" idx="11"/>
          </p:nvPr>
        </p:nvSpPr>
        <p:spPr>
          <a:xfrm>
            <a:off x="3655472" y="1572433"/>
            <a:ext cx="2395728" cy="2395728"/>
          </a:xfrm>
        </p:spPr>
        <p:txBody>
          <a:bodyPr>
            <a:normAutofit/>
          </a:bodyPr>
          <a:lstStyle>
            <a:lvl1pPr marL="0" indent="0">
              <a:buNone/>
              <a:defRPr sz="1400">
                <a:solidFill>
                  <a:schemeClr val="tx2"/>
                </a:solidFill>
              </a:defRPr>
            </a:lvl1pPr>
          </a:lstStyle>
          <a:p>
            <a:endParaRPr lang="en-US" dirty="0"/>
          </a:p>
        </p:txBody>
      </p:sp>
      <p:sp>
        <p:nvSpPr>
          <p:cNvPr id="33" name="Picture Placeholder 12"/>
          <p:cNvSpPr>
            <a:spLocks noGrp="1" noChangeAspect="1"/>
          </p:cNvSpPr>
          <p:nvPr>
            <p:ph type="pic" sz="quarter" idx="12"/>
          </p:nvPr>
        </p:nvSpPr>
        <p:spPr>
          <a:xfrm>
            <a:off x="6057550" y="1572433"/>
            <a:ext cx="2395728" cy="2395728"/>
          </a:xfrm>
        </p:spPr>
        <p:txBody>
          <a:bodyPr>
            <a:normAutofit/>
          </a:bodyPr>
          <a:lstStyle>
            <a:lvl1pPr marL="0" indent="0">
              <a:buNone/>
              <a:defRPr sz="1400">
                <a:solidFill>
                  <a:schemeClr val="tx2"/>
                </a:solidFill>
              </a:defRPr>
            </a:lvl1pPr>
          </a:lstStyle>
          <a:p>
            <a:endParaRPr lang="en-US" dirty="0"/>
          </a:p>
        </p:txBody>
      </p:sp>
      <p:sp>
        <p:nvSpPr>
          <p:cNvPr id="34" name="Picture Placeholder 12"/>
          <p:cNvSpPr>
            <a:spLocks noGrp="1" noChangeAspect="1"/>
          </p:cNvSpPr>
          <p:nvPr>
            <p:ph type="pic" sz="quarter" idx="13"/>
          </p:nvPr>
        </p:nvSpPr>
        <p:spPr>
          <a:xfrm>
            <a:off x="8459628" y="1572433"/>
            <a:ext cx="2395728" cy="2395728"/>
          </a:xfrm>
        </p:spPr>
        <p:txBody>
          <a:bodyPr>
            <a:normAutofit/>
          </a:bodyPr>
          <a:lstStyle>
            <a:lvl1pPr marL="0" indent="0">
              <a:buNone/>
              <a:defRPr sz="1400">
                <a:solidFill>
                  <a:schemeClr val="tx2"/>
                </a:solidFill>
              </a:defRPr>
            </a:lvl1pPr>
          </a:lstStyle>
          <a:p>
            <a:endParaRPr lang="en-US" dirty="0"/>
          </a:p>
        </p:txBody>
      </p:sp>
      <p:sp>
        <p:nvSpPr>
          <p:cNvPr id="35" name="Picture Placeholder 12"/>
          <p:cNvSpPr>
            <a:spLocks noGrp="1" noChangeAspect="1"/>
          </p:cNvSpPr>
          <p:nvPr>
            <p:ph type="pic" sz="quarter" idx="14"/>
          </p:nvPr>
        </p:nvSpPr>
        <p:spPr>
          <a:xfrm>
            <a:off x="1253394" y="3978542"/>
            <a:ext cx="2395728" cy="2395728"/>
          </a:xfrm>
        </p:spPr>
        <p:txBody>
          <a:bodyPr>
            <a:normAutofit/>
          </a:bodyPr>
          <a:lstStyle>
            <a:lvl1pPr marL="0" indent="0">
              <a:buNone/>
              <a:defRPr sz="1400">
                <a:solidFill>
                  <a:schemeClr val="tx2"/>
                </a:solidFill>
              </a:defRPr>
            </a:lvl1pPr>
          </a:lstStyle>
          <a:p>
            <a:endParaRPr lang="en-US" dirty="0"/>
          </a:p>
        </p:txBody>
      </p:sp>
      <p:sp>
        <p:nvSpPr>
          <p:cNvPr id="36" name="Picture Placeholder 12"/>
          <p:cNvSpPr>
            <a:spLocks noGrp="1" noChangeAspect="1"/>
          </p:cNvSpPr>
          <p:nvPr>
            <p:ph type="pic" sz="quarter" idx="15"/>
          </p:nvPr>
        </p:nvSpPr>
        <p:spPr>
          <a:xfrm>
            <a:off x="3655472" y="3984598"/>
            <a:ext cx="2395728" cy="2395728"/>
          </a:xfrm>
        </p:spPr>
        <p:txBody>
          <a:bodyPr>
            <a:normAutofit/>
          </a:bodyPr>
          <a:lstStyle>
            <a:lvl1pPr marL="0" indent="0">
              <a:buNone/>
              <a:defRPr sz="1400">
                <a:solidFill>
                  <a:schemeClr val="tx2"/>
                </a:solidFill>
              </a:defRPr>
            </a:lvl1pPr>
          </a:lstStyle>
          <a:p>
            <a:endParaRPr lang="en-US" dirty="0"/>
          </a:p>
        </p:txBody>
      </p:sp>
      <p:sp>
        <p:nvSpPr>
          <p:cNvPr id="37" name="Picture Placeholder 12"/>
          <p:cNvSpPr>
            <a:spLocks noGrp="1" noChangeAspect="1"/>
          </p:cNvSpPr>
          <p:nvPr>
            <p:ph type="pic" sz="quarter" idx="16"/>
          </p:nvPr>
        </p:nvSpPr>
        <p:spPr>
          <a:xfrm>
            <a:off x="6057550" y="3984598"/>
            <a:ext cx="2395728" cy="2395728"/>
          </a:xfrm>
        </p:spPr>
        <p:txBody>
          <a:bodyPr>
            <a:normAutofit/>
          </a:bodyPr>
          <a:lstStyle>
            <a:lvl1pPr marL="0" indent="0">
              <a:buNone/>
              <a:defRPr sz="1400">
                <a:solidFill>
                  <a:schemeClr val="tx2"/>
                </a:solidFill>
              </a:defRPr>
            </a:lvl1pPr>
          </a:lstStyle>
          <a:p>
            <a:endParaRPr lang="en-US" dirty="0"/>
          </a:p>
        </p:txBody>
      </p:sp>
      <p:sp>
        <p:nvSpPr>
          <p:cNvPr id="38" name="Picture Placeholder 12"/>
          <p:cNvSpPr>
            <a:spLocks noGrp="1" noChangeAspect="1"/>
          </p:cNvSpPr>
          <p:nvPr>
            <p:ph type="pic" sz="quarter" idx="17"/>
          </p:nvPr>
        </p:nvSpPr>
        <p:spPr>
          <a:xfrm>
            <a:off x="8459628" y="3984598"/>
            <a:ext cx="2395728" cy="2395728"/>
          </a:xfrm>
        </p:spPr>
        <p:txBody>
          <a:bodyPr>
            <a:normAutofit/>
          </a:bodyPr>
          <a:lstStyle>
            <a:lvl1pPr marL="0" indent="0">
              <a:buNone/>
              <a:defRPr sz="1400">
                <a:solidFill>
                  <a:schemeClr val="tx2"/>
                </a:solidFill>
              </a:defRPr>
            </a:lvl1p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66A3FBD-FCAD-42B0-B570-15F1A431A3E5}" type="datetimeFigureOut">
              <a:rPr lang="zh-CN" altLang="en-US" smtClean="0"/>
            </a:fld>
            <a:endParaRPr lang="zh-CN" altLang="en-US"/>
          </a:p>
        </p:txBody>
      </p:sp>
      <p:sp>
        <p:nvSpPr>
          <p:cNvPr id="3" name="页脚占位符 2"/>
          <p:cNvSpPr>
            <a:spLocks noGrp="1"/>
          </p:cNvSpPr>
          <p:nvPr>
            <p:ph type="ftr" sz="quarter" idx="11"/>
          </p:nvPr>
        </p:nvSpPr>
        <p:spPr/>
        <p:txBody>
          <a:bodyPr/>
          <a:lstStyle/>
          <a:p>
            <a:r>
              <a:rPr lang="zh-CN" altLang="en-US"/>
              <a:t>1</a:t>
            </a:r>
            <a:endParaRPr lang="zh-CN" altLang="en-US"/>
          </a:p>
        </p:txBody>
      </p:sp>
      <p:sp>
        <p:nvSpPr>
          <p:cNvPr id="4" name="灯片编号占位符 3"/>
          <p:cNvSpPr>
            <a:spLocks noGrp="1"/>
          </p:cNvSpPr>
          <p:nvPr>
            <p:ph type="sldNum" sz="quarter" idx="12"/>
          </p:nvPr>
        </p:nvSpPr>
        <p:spPr/>
        <p:txBody>
          <a:bodyPr/>
          <a:lstStyle/>
          <a:p>
            <a:fld id="{3B9FBB04-D646-4248-B49D-0C5017270C31}" type="slidenum">
              <a:rPr lang="zh-CN" altLang="en-US" smtClean="0"/>
            </a:fld>
            <a:endParaRPr lang="zh-CN" altLang="en-US"/>
          </a:p>
        </p:txBody>
      </p:sp>
    </p:spTree>
  </p:cSld>
  <p:clrMapOvr>
    <a:masterClrMapping/>
  </p:clrMapOvr>
  <p:hf hdr="0" dt="0"/>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Desktop">
    <p:spTree>
      <p:nvGrpSpPr>
        <p:cNvPr id="1" name=""/>
        <p:cNvGrpSpPr/>
        <p:nvPr/>
      </p:nvGrpSpPr>
      <p:grpSpPr>
        <a:xfrm>
          <a:off x="0" y="0"/>
          <a:ext cx="0" cy="0"/>
          <a:chOff x="0" y="0"/>
          <a:chExt cx="0" cy="0"/>
        </a:xfrm>
      </p:grpSpPr>
      <p:sp>
        <p:nvSpPr>
          <p:cNvPr id="7" name="Picture Placeholder 2"/>
          <p:cNvSpPr>
            <a:spLocks noGrp="1" noChangeAspect="1"/>
          </p:cNvSpPr>
          <p:nvPr>
            <p:ph type="pic" sz="quarter" idx="13"/>
          </p:nvPr>
        </p:nvSpPr>
        <p:spPr>
          <a:xfrm>
            <a:off x="4038074" y="1874839"/>
            <a:ext cx="3958710" cy="2189162"/>
          </a:xfrm>
        </p:spPr>
        <p:txBody>
          <a:bodyPr>
            <a:normAutofit/>
          </a:bodyPr>
          <a:lstStyle>
            <a:lvl1pPr>
              <a:defRPr sz="1200"/>
            </a:lvl1pPr>
          </a:lstStyle>
          <a:p>
            <a:endParaRPr lang="en-US" dirty="0"/>
          </a:p>
        </p:txBody>
      </p:sp>
      <p:sp>
        <p:nvSpPr>
          <p:cNvPr id="5" name="Oval 4"/>
          <p:cNvSpPr>
            <a:spLocks noChangeAspect="1"/>
          </p:cNvSpPr>
          <p:nvPr userDrawn="1"/>
        </p:nvSpPr>
        <p:spPr>
          <a:xfrm>
            <a:off x="10987819" y="6066997"/>
            <a:ext cx="337609" cy="33765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noAutofit/>
          </a:bodyPr>
          <a:lstStyle/>
          <a:p>
            <a:pPr algn="ctr"/>
            <a:endParaRPr lang="en-US" sz="1200"/>
          </a:p>
        </p:txBody>
      </p:sp>
      <p:sp>
        <p:nvSpPr>
          <p:cNvPr id="6" name="Slide Number Placeholder 5"/>
          <p:cNvSpPr>
            <a:spLocks noGrp="1"/>
          </p:cNvSpPr>
          <p:nvPr>
            <p:ph type="sldNum" sz="quarter" idx="4"/>
          </p:nvPr>
        </p:nvSpPr>
        <p:spPr>
          <a:xfrm>
            <a:off x="10924364" y="6044671"/>
            <a:ext cx="464517" cy="365126"/>
          </a:xfrm>
          <a:prstGeom prst="rect">
            <a:avLst/>
          </a:prstGeom>
        </p:spPr>
        <p:txBody>
          <a:bodyPr vert="horz" lIns="243852" tIns="121926" rIns="243852" bIns="121926" rtlCol="0" anchor="ctr"/>
          <a:lstStyle>
            <a:lvl1pPr algn="ctr">
              <a:defRPr sz="1000">
                <a:solidFill>
                  <a:schemeClr val="bg1"/>
                </a:solidFill>
                <a:latin typeface="Roboto Regular"/>
                <a:cs typeface="Roboto Regular"/>
              </a:defRPr>
            </a:lvl1pPr>
          </a:lstStyle>
          <a:p>
            <a:fld id="{010B77E7-8D76-A248-9E9F-68FC055C9F4B}" type="slidenum">
              <a:rPr lang="en-US" smtClean="0"/>
            </a:fld>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hf hdr="0" dt="0"/>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stretch>
            <a:fillRect/>
          </a:stretch>
        </p:blipFill>
        <p:spPr>
          <a:xfrm>
            <a:off x="0" y="0"/>
            <a:ext cx="12192000" cy="6858000"/>
          </a:xfrm>
          <a:prstGeom prst="rect">
            <a:avLst/>
          </a:prstGeom>
        </p:spPr>
      </p:pic>
      <p:sp>
        <p:nvSpPr>
          <p:cNvPr id="23" name="Picture Placeholder 21"/>
          <p:cNvSpPr>
            <a:spLocks noGrp="1" noChangeAspect="1"/>
          </p:cNvSpPr>
          <p:nvPr>
            <p:ph type="pic" sz="quarter" idx="10"/>
          </p:nvPr>
        </p:nvSpPr>
        <p:spPr>
          <a:xfrm>
            <a:off x="0" y="0"/>
            <a:ext cx="12192000" cy="6985000"/>
          </a:xfrm>
        </p:spPr>
        <p:txBody>
          <a:bodyPr>
            <a:normAutofit/>
          </a:bodyPr>
          <a:lstStyle>
            <a:lvl1pPr>
              <a:defRPr sz="2000"/>
            </a:lvl1p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hf hdr="0" dt="0"/>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cxnSp>
        <p:nvCxnSpPr>
          <p:cNvPr id="33" name="Straight Connector 32"/>
          <p:cNvCxnSpPr/>
          <p:nvPr userDrawn="1"/>
        </p:nvCxnSpPr>
        <p:spPr>
          <a:xfrm>
            <a:off x="971424" y="6278034"/>
            <a:ext cx="9828353"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5" name="Picture 54"/>
          <p:cNvPicPr>
            <a:picLocks noChangeAspect="1"/>
          </p:cNvPicPr>
          <p:nvPr userDrawn="1"/>
        </p:nvPicPr>
        <p:blipFill>
          <a:blip r:embed="rId2" cstate="email"/>
          <a:stretch>
            <a:fillRect/>
          </a:stretch>
        </p:blipFill>
        <p:spPr>
          <a:xfrm>
            <a:off x="866573" y="6300894"/>
            <a:ext cx="1669012" cy="450000"/>
          </a:xfrm>
          <a:prstGeom prst="rect">
            <a:avLst/>
          </a:prstGeom>
        </p:spPr>
      </p:pic>
      <p:sp>
        <p:nvSpPr>
          <p:cNvPr id="57" name="Oval 56"/>
          <p:cNvSpPr>
            <a:spLocks noChangeAspect="1"/>
          </p:cNvSpPr>
          <p:nvPr userDrawn="1"/>
        </p:nvSpPr>
        <p:spPr>
          <a:xfrm>
            <a:off x="10987819" y="6066997"/>
            <a:ext cx="337609" cy="33765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noAutofit/>
          </a:bodyPr>
          <a:lstStyle/>
          <a:p>
            <a:pPr algn="ctr"/>
            <a:endParaRPr lang="en-US" sz="1200"/>
          </a:p>
        </p:txBody>
      </p:sp>
      <p:sp>
        <p:nvSpPr>
          <p:cNvPr id="58" name="Slide Number Placeholder 5"/>
          <p:cNvSpPr>
            <a:spLocks noGrp="1"/>
          </p:cNvSpPr>
          <p:nvPr>
            <p:ph type="sldNum" sz="quarter" idx="4"/>
          </p:nvPr>
        </p:nvSpPr>
        <p:spPr>
          <a:xfrm>
            <a:off x="10924364" y="6044671"/>
            <a:ext cx="464517" cy="365126"/>
          </a:xfrm>
          <a:prstGeom prst="rect">
            <a:avLst/>
          </a:prstGeom>
        </p:spPr>
        <p:txBody>
          <a:bodyPr vert="horz" lIns="243852" tIns="121926" rIns="243852" bIns="121926" rtlCol="0" anchor="ctr"/>
          <a:lstStyle>
            <a:lvl1pPr algn="ctr">
              <a:defRPr sz="1000">
                <a:solidFill>
                  <a:schemeClr val="bg1"/>
                </a:solidFill>
                <a:latin typeface="Roboto Regular"/>
                <a:cs typeface="Roboto Regular"/>
              </a:defRPr>
            </a:lvl1pPr>
          </a:lstStyle>
          <a:p>
            <a:fld id="{010B77E7-8D76-A248-9E9F-68FC055C9F4B}" type="slidenum">
              <a:rPr lang="en-US" smtClean="0"/>
            </a:fld>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hf hdr="0" dt="0"/>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portfolio-6">
    <p:spTree>
      <p:nvGrpSpPr>
        <p:cNvPr id="1" name=""/>
        <p:cNvGrpSpPr/>
        <p:nvPr/>
      </p:nvGrpSpPr>
      <p:grpSpPr>
        <a:xfrm>
          <a:off x="0" y="0"/>
          <a:ext cx="0" cy="0"/>
          <a:chOff x="0" y="0"/>
          <a:chExt cx="0" cy="0"/>
        </a:xfrm>
      </p:grpSpPr>
      <p:sp>
        <p:nvSpPr>
          <p:cNvPr id="14" name="Picture Placeholder 12"/>
          <p:cNvSpPr>
            <a:spLocks noGrp="1" noChangeAspect="1"/>
          </p:cNvSpPr>
          <p:nvPr>
            <p:ph type="pic" sz="quarter" idx="11"/>
          </p:nvPr>
        </p:nvSpPr>
        <p:spPr>
          <a:xfrm>
            <a:off x="6826316" y="1893450"/>
            <a:ext cx="2147420" cy="3579115"/>
          </a:xfrm>
        </p:spPr>
        <p:txBody>
          <a:bodyPr>
            <a:normAutofit/>
          </a:bodyPr>
          <a:lstStyle>
            <a:lvl1pPr marL="0" indent="0">
              <a:buNone/>
              <a:defRPr sz="1400"/>
            </a:lvl1pPr>
          </a:lstStyle>
          <a:p>
            <a:endParaRPr lang="en-US" dirty="0"/>
          </a:p>
        </p:txBody>
      </p:sp>
      <p:sp>
        <p:nvSpPr>
          <p:cNvPr id="17" name="Picture Placeholder 12"/>
          <p:cNvSpPr>
            <a:spLocks noGrp="1" noChangeAspect="1"/>
          </p:cNvSpPr>
          <p:nvPr>
            <p:ph type="pic" sz="quarter" idx="14"/>
          </p:nvPr>
        </p:nvSpPr>
        <p:spPr>
          <a:xfrm>
            <a:off x="4586536" y="1893450"/>
            <a:ext cx="2147420" cy="3579115"/>
          </a:xfrm>
        </p:spPr>
        <p:txBody>
          <a:bodyPr>
            <a:normAutofit/>
          </a:bodyPr>
          <a:lstStyle>
            <a:lvl1pPr marL="0" indent="0">
              <a:buNone/>
              <a:defRPr sz="1400"/>
            </a:lvl1pPr>
          </a:lstStyle>
          <a:p>
            <a:endParaRPr lang="en-US" dirty="0"/>
          </a:p>
        </p:txBody>
      </p:sp>
      <p:sp>
        <p:nvSpPr>
          <p:cNvPr id="19" name="Picture Placeholder 12"/>
          <p:cNvSpPr>
            <a:spLocks noGrp="1" noChangeAspect="1"/>
          </p:cNvSpPr>
          <p:nvPr>
            <p:ph type="pic" sz="quarter" idx="16"/>
          </p:nvPr>
        </p:nvSpPr>
        <p:spPr>
          <a:xfrm>
            <a:off x="9066096" y="1893450"/>
            <a:ext cx="2147420" cy="3579115"/>
          </a:xfrm>
        </p:spPr>
        <p:txBody>
          <a:bodyPr>
            <a:normAutofit/>
          </a:bodyPr>
          <a:lstStyle>
            <a:lvl1pPr marL="0" indent="0">
              <a:buNone/>
              <a:defRPr sz="1400"/>
            </a:lvl1pPr>
          </a:lstStyle>
          <a:p>
            <a:endParaRPr lang="en-US" dirty="0"/>
          </a:p>
        </p:txBody>
      </p:sp>
      <p:sp>
        <p:nvSpPr>
          <p:cNvPr id="31" name="Oval 30"/>
          <p:cNvSpPr>
            <a:spLocks noChangeAspect="1"/>
          </p:cNvSpPr>
          <p:nvPr userDrawn="1"/>
        </p:nvSpPr>
        <p:spPr>
          <a:xfrm>
            <a:off x="10987819" y="6066997"/>
            <a:ext cx="337609" cy="33765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noAutofit/>
          </a:bodyPr>
          <a:lstStyle/>
          <a:p>
            <a:pPr algn="ctr"/>
            <a:endParaRPr lang="en-US" sz="1200"/>
          </a:p>
        </p:txBody>
      </p:sp>
      <p:cxnSp>
        <p:nvCxnSpPr>
          <p:cNvPr id="32" name="Straight Connector 31"/>
          <p:cNvCxnSpPr/>
          <p:nvPr userDrawn="1"/>
        </p:nvCxnSpPr>
        <p:spPr>
          <a:xfrm>
            <a:off x="971424" y="6278034"/>
            <a:ext cx="9828353"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3" name="Slide Number Placeholder 5"/>
          <p:cNvSpPr>
            <a:spLocks noGrp="1"/>
          </p:cNvSpPr>
          <p:nvPr>
            <p:ph type="sldNum" sz="quarter" idx="4"/>
          </p:nvPr>
        </p:nvSpPr>
        <p:spPr>
          <a:xfrm>
            <a:off x="10924364" y="6044671"/>
            <a:ext cx="464517" cy="365126"/>
          </a:xfrm>
          <a:prstGeom prst="rect">
            <a:avLst/>
          </a:prstGeom>
        </p:spPr>
        <p:txBody>
          <a:bodyPr vert="horz" lIns="243852" tIns="121926" rIns="243852" bIns="121926" rtlCol="0" anchor="ctr"/>
          <a:lstStyle>
            <a:lvl1pPr algn="ctr">
              <a:defRPr sz="1000">
                <a:solidFill>
                  <a:schemeClr val="bg1"/>
                </a:solidFill>
                <a:latin typeface="Roboto Regular"/>
                <a:cs typeface="Roboto Regular"/>
              </a:defRPr>
            </a:lvl1pPr>
          </a:lstStyle>
          <a:p>
            <a:fld id="{010B77E7-8D76-A248-9E9F-68FC055C9F4B}" type="slidenum">
              <a:rPr lang="en-US" smtClean="0"/>
            </a:fld>
            <a:endParaRPr lang="en-US" dirty="0"/>
          </a:p>
        </p:txBody>
      </p:sp>
      <p:pic>
        <p:nvPicPr>
          <p:cNvPr id="34" name="Picture 33"/>
          <p:cNvPicPr>
            <a:picLocks noChangeAspect="1"/>
          </p:cNvPicPr>
          <p:nvPr userDrawn="1"/>
        </p:nvPicPr>
        <p:blipFill>
          <a:blip r:embed="rId2" cstate="email"/>
          <a:stretch>
            <a:fillRect/>
          </a:stretch>
        </p:blipFill>
        <p:spPr>
          <a:xfrm>
            <a:off x="866573" y="6300894"/>
            <a:ext cx="1669012" cy="45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hf hdr="0" dt="0"/>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3_Custom Layout">
    <p:spTree>
      <p:nvGrpSpPr>
        <p:cNvPr id="1" name=""/>
        <p:cNvGrpSpPr/>
        <p:nvPr/>
      </p:nvGrpSpPr>
      <p:grpSpPr>
        <a:xfrm>
          <a:off x="0" y="0"/>
          <a:ext cx="0" cy="0"/>
          <a:chOff x="0" y="0"/>
          <a:chExt cx="0" cy="0"/>
        </a:xfrm>
      </p:grpSpPr>
      <p:sp>
        <p:nvSpPr>
          <p:cNvPr id="7" name="Picture Placeholder 6"/>
          <p:cNvSpPr>
            <a:spLocks noGrp="1" noChangeAspect="1"/>
          </p:cNvSpPr>
          <p:nvPr>
            <p:ph type="pic" sz="quarter" idx="10"/>
          </p:nvPr>
        </p:nvSpPr>
        <p:spPr>
          <a:xfrm>
            <a:off x="6096794" y="1686402"/>
            <a:ext cx="6095507" cy="3493295"/>
          </a:xfrm>
        </p:spPr>
        <p:txBody>
          <a:bodyPr>
            <a:normAutofit/>
          </a:bodyPr>
          <a:lstStyle>
            <a:lvl1pPr marL="0" indent="0">
              <a:buNone/>
              <a:defRPr sz="1000">
                <a:solidFill>
                  <a:schemeClr val="tx1"/>
                </a:solidFill>
              </a:defRPr>
            </a:lvl1pPr>
          </a:lstStyle>
          <a:p>
            <a:endParaRPr lang="en-US"/>
          </a:p>
        </p:txBody>
      </p:sp>
      <p:sp>
        <p:nvSpPr>
          <p:cNvPr id="26" name="Oval 25"/>
          <p:cNvSpPr>
            <a:spLocks noChangeAspect="1"/>
          </p:cNvSpPr>
          <p:nvPr userDrawn="1"/>
        </p:nvSpPr>
        <p:spPr>
          <a:xfrm>
            <a:off x="10987819" y="6066997"/>
            <a:ext cx="337609" cy="33765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noAutofit/>
          </a:bodyPr>
          <a:lstStyle/>
          <a:p>
            <a:pPr algn="ctr"/>
            <a:endParaRPr lang="en-US" sz="1200"/>
          </a:p>
        </p:txBody>
      </p:sp>
      <p:cxnSp>
        <p:nvCxnSpPr>
          <p:cNvPr id="27" name="Straight Connector 26"/>
          <p:cNvCxnSpPr/>
          <p:nvPr userDrawn="1"/>
        </p:nvCxnSpPr>
        <p:spPr>
          <a:xfrm>
            <a:off x="971424" y="6278034"/>
            <a:ext cx="9828353"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8" name="Slide Number Placeholder 5"/>
          <p:cNvSpPr>
            <a:spLocks noGrp="1"/>
          </p:cNvSpPr>
          <p:nvPr>
            <p:ph type="sldNum" sz="quarter" idx="4"/>
          </p:nvPr>
        </p:nvSpPr>
        <p:spPr>
          <a:xfrm>
            <a:off x="10924364" y="6044671"/>
            <a:ext cx="464517" cy="365126"/>
          </a:xfrm>
          <a:prstGeom prst="rect">
            <a:avLst/>
          </a:prstGeom>
        </p:spPr>
        <p:txBody>
          <a:bodyPr vert="horz" lIns="243852" tIns="121926" rIns="243852" bIns="121926" rtlCol="0" anchor="ctr"/>
          <a:lstStyle>
            <a:lvl1pPr algn="ctr">
              <a:defRPr sz="1000">
                <a:solidFill>
                  <a:schemeClr val="bg1"/>
                </a:solidFill>
                <a:latin typeface="Roboto Regular"/>
                <a:cs typeface="Roboto Regular"/>
              </a:defRPr>
            </a:lvl1pPr>
          </a:lstStyle>
          <a:p>
            <a:fld id="{010B77E7-8D76-A248-9E9F-68FC055C9F4B}" type="slidenum">
              <a:rPr lang="en-US" smtClean="0"/>
            </a:fld>
            <a:endParaRPr lang="en-US" dirty="0"/>
          </a:p>
        </p:txBody>
      </p:sp>
      <p:pic>
        <p:nvPicPr>
          <p:cNvPr id="29" name="Picture 28"/>
          <p:cNvPicPr>
            <a:picLocks noChangeAspect="1"/>
          </p:cNvPicPr>
          <p:nvPr userDrawn="1"/>
        </p:nvPicPr>
        <p:blipFill>
          <a:blip r:embed="rId2" cstate="email"/>
          <a:stretch>
            <a:fillRect/>
          </a:stretch>
        </p:blipFill>
        <p:spPr>
          <a:xfrm>
            <a:off x="866573" y="6300894"/>
            <a:ext cx="1669012" cy="45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hf hd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5" name="Oval 24"/>
          <p:cNvSpPr>
            <a:spLocks noChangeAspect="1"/>
          </p:cNvSpPr>
          <p:nvPr userDrawn="1"/>
        </p:nvSpPr>
        <p:spPr>
          <a:xfrm>
            <a:off x="10987819" y="6066997"/>
            <a:ext cx="337609" cy="33765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noAutofit/>
          </a:bodyPr>
          <a:lstStyle/>
          <a:p>
            <a:pPr algn="ctr"/>
            <a:endParaRPr lang="en-US" sz="1200"/>
          </a:p>
        </p:txBody>
      </p:sp>
      <p:cxnSp>
        <p:nvCxnSpPr>
          <p:cNvPr id="26" name="Straight Connector 25"/>
          <p:cNvCxnSpPr/>
          <p:nvPr userDrawn="1"/>
        </p:nvCxnSpPr>
        <p:spPr>
          <a:xfrm>
            <a:off x="971424" y="6278034"/>
            <a:ext cx="9828353"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7" name="Slide Number Placeholder 5"/>
          <p:cNvSpPr>
            <a:spLocks noGrp="1"/>
          </p:cNvSpPr>
          <p:nvPr>
            <p:ph type="sldNum" sz="quarter" idx="4"/>
          </p:nvPr>
        </p:nvSpPr>
        <p:spPr>
          <a:xfrm>
            <a:off x="10924364" y="6044671"/>
            <a:ext cx="464517" cy="365126"/>
          </a:xfrm>
          <a:prstGeom prst="rect">
            <a:avLst/>
          </a:prstGeom>
        </p:spPr>
        <p:txBody>
          <a:bodyPr vert="horz" lIns="243852" tIns="121926" rIns="243852" bIns="121926" rtlCol="0" anchor="ctr"/>
          <a:lstStyle>
            <a:lvl1pPr algn="ctr">
              <a:defRPr sz="1000">
                <a:solidFill>
                  <a:schemeClr val="bg1"/>
                </a:solidFill>
                <a:latin typeface="Roboto Regular"/>
                <a:cs typeface="Roboto Regular"/>
              </a:defRPr>
            </a:lvl1pPr>
          </a:lstStyle>
          <a:p>
            <a:fld id="{010B77E7-8D76-A248-9E9F-68FC055C9F4B}" type="slidenum">
              <a:rPr lang="en-US" smtClean="0"/>
            </a:fld>
            <a:endParaRPr lang="en-US" dirty="0"/>
          </a:p>
        </p:txBody>
      </p:sp>
      <p:pic>
        <p:nvPicPr>
          <p:cNvPr id="28" name="Picture 27"/>
          <p:cNvPicPr>
            <a:picLocks noChangeAspect="1"/>
          </p:cNvPicPr>
          <p:nvPr userDrawn="1"/>
        </p:nvPicPr>
        <p:blipFill>
          <a:blip r:embed="rId2" cstate="email"/>
          <a:stretch>
            <a:fillRect/>
          </a:stretch>
        </p:blipFill>
        <p:spPr>
          <a:xfrm>
            <a:off x="866573" y="6300894"/>
            <a:ext cx="1669012" cy="45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hf hdr="0" dt="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4" name="Oval 3"/>
          <p:cNvSpPr>
            <a:spLocks noChangeAspect="1"/>
          </p:cNvSpPr>
          <p:nvPr userDrawn="1"/>
        </p:nvSpPr>
        <p:spPr>
          <a:xfrm>
            <a:off x="10987819" y="6066997"/>
            <a:ext cx="337609" cy="33765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noAutofit/>
          </a:bodyPr>
          <a:lstStyle/>
          <a:p>
            <a:pPr algn="ctr"/>
            <a:endParaRPr lang="en-US" sz="1200"/>
          </a:p>
        </p:txBody>
      </p:sp>
      <p:sp>
        <p:nvSpPr>
          <p:cNvPr id="5" name="Slide Number Placeholder 5"/>
          <p:cNvSpPr>
            <a:spLocks noGrp="1"/>
          </p:cNvSpPr>
          <p:nvPr>
            <p:ph type="sldNum" sz="quarter" idx="4"/>
          </p:nvPr>
        </p:nvSpPr>
        <p:spPr>
          <a:xfrm>
            <a:off x="10924364" y="6044671"/>
            <a:ext cx="464517" cy="365126"/>
          </a:xfrm>
          <a:prstGeom prst="rect">
            <a:avLst/>
          </a:prstGeom>
        </p:spPr>
        <p:txBody>
          <a:bodyPr vert="horz" lIns="243852" tIns="121926" rIns="243852" bIns="121926" rtlCol="0" anchor="ctr"/>
          <a:lstStyle>
            <a:lvl1pPr algn="ctr">
              <a:defRPr sz="1000">
                <a:solidFill>
                  <a:schemeClr val="bg1"/>
                </a:solidFill>
                <a:latin typeface="Roboto Regular"/>
                <a:cs typeface="Roboto Regular"/>
              </a:defRPr>
            </a:lvl1pPr>
          </a:lstStyle>
          <a:p>
            <a:fld id="{010B77E7-8D76-A248-9E9F-68FC055C9F4B}" type="slidenum">
              <a:rPr lang="en-US" smtClean="0"/>
            </a:fld>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hf hd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Picture Placeholder 7"/>
          <p:cNvSpPr>
            <a:spLocks noGrp="1" noChangeAspect="1"/>
          </p:cNvSpPr>
          <p:nvPr>
            <p:ph type="pic" sz="quarter" idx="10"/>
          </p:nvPr>
        </p:nvSpPr>
        <p:spPr>
          <a:xfrm>
            <a:off x="0" y="723900"/>
            <a:ext cx="12192000" cy="4457700"/>
          </a:xfrm>
        </p:spPr>
        <p:txBody>
          <a:bodyPr>
            <a:normAutofit/>
          </a:bodyPr>
          <a:lstStyle>
            <a:lvl1pPr marL="0" indent="0">
              <a:buNone/>
              <a:defRPr sz="1500">
                <a:solidFill>
                  <a:schemeClr val="tx2"/>
                </a:solidFill>
              </a:defRPr>
            </a:lvl1pPr>
          </a:lstStyle>
          <a:p>
            <a:endParaRPr lang="en-US"/>
          </a:p>
        </p:txBody>
      </p:sp>
    </p:spTree>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hf hd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4" name="Picture Placeholder 7"/>
          <p:cNvSpPr>
            <a:spLocks noGrp="1" noChangeAspect="1"/>
          </p:cNvSpPr>
          <p:nvPr>
            <p:ph type="pic" sz="quarter" idx="10"/>
          </p:nvPr>
        </p:nvSpPr>
        <p:spPr>
          <a:xfrm>
            <a:off x="0" y="1778000"/>
            <a:ext cx="5107483" cy="2822223"/>
          </a:xfrm>
        </p:spPr>
        <p:txBody>
          <a:bodyPr>
            <a:normAutofit/>
          </a:bodyPr>
          <a:lstStyle>
            <a:lvl1pPr marL="0" indent="0">
              <a:buNone/>
              <a:defRPr sz="2000"/>
            </a:lvl1pPr>
          </a:lstStyle>
          <a:p>
            <a:endParaRPr lang="en-US"/>
          </a:p>
        </p:txBody>
      </p:sp>
      <p:sp>
        <p:nvSpPr>
          <p:cNvPr id="26" name="Oval 25"/>
          <p:cNvSpPr>
            <a:spLocks noChangeAspect="1"/>
          </p:cNvSpPr>
          <p:nvPr userDrawn="1"/>
        </p:nvSpPr>
        <p:spPr>
          <a:xfrm>
            <a:off x="10987819" y="6066997"/>
            <a:ext cx="337609" cy="33765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noAutofit/>
          </a:bodyPr>
          <a:lstStyle/>
          <a:p>
            <a:pPr algn="ctr"/>
            <a:endParaRPr lang="en-US" sz="1200"/>
          </a:p>
        </p:txBody>
      </p:sp>
      <p:cxnSp>
        <p:nvCxnSpPr>
          <p:cNvPr id="27" name="Straight Connector 26"/>
          <p:cNvCxnSpPr/>
          <p:nvPr userDrawn="1"/>
        </p:nvCxnSpPr>
        <p:spPr>
          <a:xfrm>
            <a:off x="971424" y="6278034"/>
            <a:ext cx="9828353"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8" name="Slide Number Placeholder 5"/>
          <p:cNvSpPr>
            <a:spLocks noGrp="1"/>
          </p:cNvSpPr>
          <p:nvPr>
            <p:ph type="sldNum" sz="quarter" idx="4"/>
          </p:nvPr>
        </p:nvSpPr>
        <p:spPr>
          <a:xfrm>
            <a:off x="10924364" y="6044671"/>
            <a:ext cx="464517" cy="365126"/>
          </a:xfrm>
          <a:prstGeom prst="rect">
            <a:avLst/>
          </a:prstGeom>
        </p:spPr>
        <p:txBody>
          <a:bodyPr vert="horz" lIns="243852" tIns="121926" rIns="243852" bIns="121926" rtlCol="0" anchor="ctr"/>
          <a:lstStyle>
            <a:lvl1pPr algn="ctr">
              <a:defRPr sz="1000">
                <a:solidFill>
                  <a:schemeClr val="bg1"/>
                </a:solidFill>
                <a:latin typeface="Roboto Regular"/>
                <a:cs typeface="Roboto Regular"/>
              </a:defRPr>
            </a:lvl1pPr>
          </a:lstStyle>
          <a:p>
            <a:fld id="{010B77E7-8D76-A248-9E9F-68FC055C9F4B}" type="slidenum">
              <a:rPr lang="en-US" smtClean="0"/>
            </a:fld>
            <a:endParaRPr lang="en-US" dirty="0"/>
          </a:p>
        </p:txBody>
      </p:sp>
      <p:pic>
        <p:nvPicPr>
          <p:cNvPr id="29" name="Picture 28"/>
          <p:cNvPicPr>
            <a:picLocks noChangeAspect="1"/>
          </p:cNvPicPr>
          <p:nvPr userDrawn="1"/>
        </p:nvPicPr>
        <p:blipFill>
          <a:blip r:embed="rId2" cstate="email"/>
          <a:stretch>
            <a:fillRect/>
          </a:stretch>
        </p:blipFill>
        <p:spPr>
          <a:xfrm>
            <a:off x="866573" y="6300894"/>
            <a:ext cx="1669012" cy="45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hf hdr="0" dt="0"/>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7" name="Picture Placeholder 6"/>
          <p:cNvSpPr>
            <a:spLocks noGrp="1" noChangeAspect="1"/>
          </p:cNvSpPr>
          <p:nvPr>
            <p:ph type="pic" sz="quarter" idx="10"/>
          </p:nvPr>
        </p:nvSpPr>
        <p:spPr>
          <a:xfrm>
            <a:off x="0" y="1686402"/>
            <a:ext cx="6095507" cy="3493295"/>
          </a:xfrm>
        </p:spPr>
        <p:txBody>
          <a:bodyPr>
            <a:normAutofit/>
          </a:bodyPr>
          <a:lstStyle>
            <a:lvl1pPr marL="0" indent="0">
              <a:buNone/>
              <a:defRPr sz="1000">
                <a:solidFill>
                  <a:schemeClr val="tx1"/>
                </a:solidFill>
              </a:defRPr>
            </a:lvl1pPr>
          </a:lstStyle>
          <a:p>
            <a:endParaRPr lang="en-US"/>
          </a:p>
        </p:txBody>
      </p:sp>
      <p:sp>
        <p:nvSpPr>
          <p:cNvPr id="26" name="Oval 25"/>
          <p:cNvSpPr>
            <a:spLocks noChangeAspect="1"/>
          </p:cNvSpPr>
          <p:nvPr userDrawn="1"/>
        </p:nvSpPr>
        <p:spPr>
          <a:xfrm>
            <a:off x="10987819" y="6066997"/>
            <a:ext cx="337609" cy="33765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noAutofit/>
          </a:bodyPr>
          <a:lstStyle/>
          <a:p>
            <a:pPr algn="ctr"/>
            <a:endParaRPr lang="en-US" sz="1200"/>
          </a:p>
        </p:txBody>
      </p:sp>
      <p:cxnSp>
        <p:nvCxnSpPr>
          <p:cNvPr id="27" name="Straight Connector 26"/>
          <p:cNvCxnSpPr/>
          <p:nvPr userDrawn="1"/>
        </p:nvCxnSpPr>
        <p:spPr>
          <a:xfrm>
            <a:off x="971424" y="6278034"/>
            <a:ext cx="9828353"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8" name="Slide Number Placeholder 5"/>
          <p:cNvSpPr>
            <a:spLocks noGrp="1"/>
          </p:cNvSpPr>
          <p:nvPr>
            <p:ph type="sldNum" sz="quarter" idx="4"/>
          </p:nvPr>
        </p:nvSpPr>
        <p:spPr>
          <a:xfrm>
            <a:off x="10924364" y="6044671"/>
            <a:ext cx="464517" cy="365126"/>
          </a:xfrm>
          <a:prstGeom prst="rect">
            <a:avLst/>
          </a:prstGeom>
        </p:spPr>
        <p:txBody>
          <a:bodyPr vert="horz" lIns="243852" tIns="121926" rIns="243852" bIns="121926" rtlCol="0" anchor="ctr"/>
          <a:lstStyle>
            <a:lvl1pPr algn="ctr">
              <a:defRPr sz="1000">
                <a:solidFill>
                  <a:schemeClr val="bg1"/>
                </a:solidFill>
                <a:latin typeface="Roboto Regular"/>
                <a:cs typeface="Roboto Regular"/>
              </a:defRPr>
            </a:lvl1pPr>
          </a:lstStyle>
          <a:p>
            <a:fld id="{010B77E7-8D76-A248-9E9F-68FC055C9F4B}" type="slidenum">
              <a:rPr lang="en-US" smtClean="0"/>
            </a:fld>
            <a:endParaRPr lang="en-US" dirty="0"/>
          </a:p>
        </p:txBody>
      </p:sp>
      <p:pic>
        <p:nvPicPr>
          <p:cNvPr id="29" name="Picture 28"/>
          <p:cNvPicPr>
            <a:picLocks noChangeAspect="1"/>
          </p:cNvPicPr>
          <p:nvPr userDrawn="1"/>
        </p:nvPicPr>
        <p:blipFill>
          <a:blip r:embed="rId2" cstate="email"/>
          <a:stretch>
            <a:fillRect/>
          </a:stretch>
        </p:blipFill>
        <p:spPr>
          <a:xfrm>
            <a:off x="866573" y="6300894"/>
            <a:ext cx="1669012" cy="45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3"/>
            <a:ext cx="4011084" cy="1162049"/>
          </a:xfrm>
        </p:spPr>
        <p:txBody>
          <a:bodyPr anchor="b"/>
          <a:lstStyle>
            <a:lvl1pPr algn="l">
              <a:defRPr sz="2400" b="1"/>
            </a:lvl1pPr>
          </a:lstStyle>
          <a:p>
            <a:r>
              <a:rPr lang="zh-CN" altLang="en-US"/>
              <a:t>单击此处编辑母版标题样式</a:t>
            </a:r>
            <a:endParaRPr lang="zh-CN" altLang="en-US"/>
          </a:p>
        </p:txBody>
      </p:sp>
      <p:sp>
        <p:nvSpPr>
          <p:cNvPr id="3" name="内容占位符 2"/>
          <p:cNvSpPr>
            <a:spLocks noGrp="1"/>
          </p:cNvSpPr>
          <p:nvPr>
            <p:ph idx="1"/>
          </p:nvPr>
        </p:nvSpPr>
        <p:spPr>
          <a:xfrm>
            <a:off x="4766734" y="273053"/>
            <a:ext cx="6815667" cy="5853113"/>
          </a:xfrm>
        </p:spPr>
        <p:txBody>
          <a:bodyPr/>
          <a:lstStyle>
            <a:lvl1pPr>
              <a:defRPr sz="3800"/>
            </a:lvl1pPr>
            <a:lvl2pPr>
              <a:defRPr sz="3350"/>
            </a:lvl2pPr>
            <a:lvl3pPr>
              <a:defRPr sz="2850"/>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3" y="1435100"/>
            <a:ext cx="4011084" cy="4691063"/>
          </a:xfrm>
        </p:spPr>
        <p:txBody>
          <a:bodyPr/>
          <a:lstStyle>
            <a:lvl1pPr marL="0" indent="0">
              <a:buNone/>
              <a:defRPr sz="1650"/>
            </a:lvl1pPr>
            <a:lvl2pPr marL="544195" indent="0">
              <a:buNone/>
              <a:defRPr sz="1450"/>
            </a:lvl2pPr>
            <a:lvl3pPr marL="1088390" indent="0">
              <a:buNone/>
              <a:defRPr sz="1200"/>
            </a:lvl3pPr>
            <a:lvl4pPr marL="1632585" indent="0">
              <a:buNone/>
              <a:defRPr sz="1050"/>
            </a:lvl4pPr>
            <a:lvl5pPr marL="2177415" indent="0">
              <a:buNone/>
              <a:defRPr sz="1050"/>
            </a:lvl5pPr>
            <a:lvl6pPr marL="2721610" indent="0">
              <a:buNone/>
              <a:defRPr sz="1050"/>
            </a:lvl6pPr>
            <a:lvl7pPr marL="3265805" indent="0">
              <a:buNone/>
              <a:defRPr sz="1050"/>
            </a:lvl7pPr>
            <a:lvl8pPr marL="3810000" indent="0">
              <a:buNone/>
              <a:defRPr sz="1050"/>
            </a:lvl8pPr>
            <a:lvl9pPr marL="4354195" indent="0">
              <a:buNone/>
              <a:defRPr sz="105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666A3FBD-FCAD-42B0-B570-15F1A431A3E5}" type="datetimeFigureOut">
              <a:rPr lang="zh-CN" altLang="en-US" smtClean="0"/>
            </a:fld>
            <a:endParaRPr lang="zh-CN" altLang="en-US"/>
          </a:p>
        </p:txBody>
      </p:sp>
      <p:sp>
        <p:nvSpPr>
          <p:cNvPr id="6" name="页脚占位符 5"/>
          <p:cNvSpPr>
            <a:spLocks noGrp="1"/>
          </p:cNvSpPr>
          <p:nvPr>
            <p:ph type="ftr" sz="quarter" idx="11"/>
          </p:nvPr>
        </p:nvSpPr>
        <p:spPr/>
        <p:txBody>
          <a:bodyPr/>
          <a:lstStyle/>
          <a:p>
            <a:r>
              <a:rPr lang="zh-CN" altLang="en-US"/>
              <a:t>1</a:t>
            </a:r>
            <a:endParaRPr lang="zh-CN" altLang="en-US"/>
          </a:p>
        </p:txBody>
      </p:sp>
      <p:sp>
        <p:nvSpPr>
          <p:cNvPr id="7" name="灯片编号占位符 6"/>
          <p:cNvSpPr>
            <a:spLocks noGrp="1"/>
          </p:cNvSpPr>
          <p:nvPr>
            <p:ph type="sldNum" sz="quarter" idx="12"/>
          </p:nvPr>
        </p:nvSpPr>
        <p:spPr/>
        <p:txBody>
          <a:bodyPr/>
          <a:lstStyle/>
          <a:p>
            <a:fld id="{3B9FBB04-D646-4248-B49D-0C5017270C31}" type="slidenum">
              <a:rPr lang="zh-CN" altLang="en-US" smtClean="0"/>
            </a:fld>
            <a:endParaRPr lang="zh-CN" altLang="en-US"/>
          </a:p>
        </p:txBody>
      </p:sp>
    </p:spTree>
  </p:cSld>
  <p:clrMapOvr>
    <a:masterClrMapping/>
  </p:clrMapOvr>
  <p:hf hdr="0" dt="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7" name="Picture Placeholder 6"/>
          <p:cNvSpPr>
            <a:spLocks noGrp="1" noChangeAspect="1"/>
          </p:cNvSpPr>
          <p:nvPr>
            <p:ph type="pic" sz="quarter" idx="10"/>
          </p:nvPr>
        </p:nvSpPr>
        <p:spPr>
          <a:xfrm>
            <a:off x="1012500" y="1876778"/>
            <a:ext cx="914281" cy="914400"/>
          </a:xfrm>
          <a:prstGeom prst="ellipse">
            <a:avLst/>
          </a:prstGeom>
        </p:spPr>
        <p:txBody>
          <a:bodyPr>
            <a:normAutofit/>
          </a:bodyPr>
          <a:lstStyle>
            <a:lvl1pPr marL="0" indent="0">
              <a:buNone/>
              <a:defRPr sz="1000">
                <a:solidFill>
                  <a:schemeClr val="tx1"/>
                </a:solidFill>
              </a:defRPr>
            </a:lvl1pPr>
          </a:lstStyle>
          <a:p>
            <a:endParaRPr lang="en-US"/>
          </a:p>
        </p:txBody>
      </p:sp>
      <p:sp>
        <p:nvSpPr>
          <p:cNvPr id="13" name="Picture Placeholder 6"/>
          <p:cNvSpPr>
            <a:spLocks noGrp="1" noChangeAspect="1"/>
          </p:cNvSpPr>
          <p:nvPr>
            <p:ph type="pic" sz="quarter" idx="11"/>
          </p:nvPr>
        </p:nvSpPr>
        <p:spPr>
          <a:xfrm>
            <a:off x="4311214" y="1876778"/>
            <a:ext cx="914281" cy="914400"/>
          </a:xfrm>
          <a:prstGeom prst="ellipse">
            <a:avLst/>
          </a:prstGeom>
        </p:spPr>
        <p:txBody>
          <a:bodyPr>
            <a:normAutofit/>
          </a:bodyPr>
          <a:lstStyle>
            <a:lvl1pPr marL="0" indent="0">
              <a:buNone/>
              <a:defRPr sz="1000">
                <a:solidFill>
                  <a:schemeClr val="tx1"/>
                </a:solidFill>
              </a:defRPr>
            </a:lvl1pPr>
          </a:lstStyle>
          <a:p>
            <a:endParaRPr lang="en-US"/>
          </a:p>
        </p:txBody>
      </p:sp>
      <p:sp>
        <p:nvSpPr>
          <p:cNvPr id="15" name="Picture Placeholder 6"/>
          <p:cNvSpPr>
            <a:spLocks noGrp="1" noChangeAspect="1"/>
          </p:cNvSpPr>
          <p:nvPr>
            <p:ph type="pic" sz="quarter" idx="12"/>
          </p:nvPr>
        </p:nvSpPr>
        <p:spPr>
          <a:xfrm>
            <a:off x="7499863" y="1876778"/>
            <a:ext cx="914281" cy="914400"/>
          </a:xfrm>
          <a:prstGeom prst="ellipse">
            <a:avLst/>
          </a:prstGeom>
        </p:spPr>
        <p:txBody>
          <a:bodyPr>
            <a:normAutofit/>
          </a:bodyPr>
          <a:lstStyle>
            <a:lvl1pPr marL="0" indent="0">
              <a:buNone/>
              <a:defRPr sz="1000">
                <a:solidFill>
                  <a:schemeClr val="tx1"/>
                </a:solidFill>
              </a:defRPr>
            </a:lvl1pPr>
          </a:lstStyle>
          <a:p>
            <a:endParaRPr lang="en-US"/>
          </a:p>
        </p:txBody>
      </p:sp>
      <p:sp>
        <p:nvSpPr>
          <p:cNvPr id="28" name="Oval 27"/>
          <p:cNvSpPr>
            <a:spLocks noChangeAspect="1"/>
          </p:cNvSpPr>
          <p:nvPr userDrawn="1"/>
        </p:nvSpPr>
        <p:spPr>
          <a:xfrm>
            <a:off x="10987819" y="6066997"/>
            <a:ext cx="337609" cy="33765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noAutofit/>
          </a:bodyPr>
          <a:lstStyle/>
          <a:p>
            <a:pPr algn="ctr"/>
            <a:endParaRPr lang="en-US" sz="1200"/>
          </a:p>
        </p:txBody>
      </p:sp>
      <p:cxnSp>
        <p:nvCxnSpPr>
          <p:cNvPr id="29" name="Straight Connector 28"/>
          <p:cNvCxnSpPr/>
          <p:nvPr userDrawn="1"/>
        </p:nvCxnSpPr>
        <p:spPr>
          <a:xfrm>
            <a:off x="971424" y="6278034"/>
            <a:ext cx="9828353"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0" name="Slide Number Placeholder 5"/>
          <p:cNvSpPr>
            <a:spLocks noGrp="1"/>
          </p:cNvSpPr>
          <p:nvPr>
            <p:ph type="sldNum" sz="quarter" idx="4"/>
          </p:nvPr>
        </p:nvSpPr>
        <p:spPr>
          <a:xfrm>
            <a:off x="10924364" y="6044671"/>
            <a:ext cx="464517" cy="365126"/>
          </a:xfrm>
          <a:prstGeom prst="rect">
            <a:avLst/>
          </a:prstGeom>
        </p:spPr>
        <p:txBody>
          <a:bodyPr vert="horz" lIns="243852" tIns="121926" rIns="243852" bIns="121926" rtlCol="0" anchor="ctr"/>
          <a:lstStyle>
            <a:lvl1pPr algn="ctr">
              <a:defRPr sz="1000">
                <a:solidFill>
                  <a:schemeClr val="bg1"/>
                </a:solidFill>
                <a:latin typeface="Roboto Regular"/>
                <a:cs typeface="Roboto Regular"/>
              </a:defRPr>
            </a:lvl1pPr>
          </a:lstStyle>
          <a:p>
            <a:fld id="{010B77E7-8D76-A248-9E9F-68FC055C9F4B}" type="slidenum">
              <a:rPr lang="en-US" smtClean="0"/>
            </a:fld>
            <a:endParaRPr lang="en-US" dirty="0"/>
          </a:p>
        </p:txBody>
      </p:sp>
      <p:pic>
        <p:nvPicPr>
          <p:cNvPr id="31" name="Picture 30"/>
          <p:cNvPicPr>
            <a:picLocks noChangeAspect="1"/>
          </p:cNvPicPr>
          <p:nvPr userDrawn="1"/>
        </p:nvPicPr>
        <p:blipFill>
          <a:blip r:embed="rId2" cstate="email"/>
          <a:stretch>
            <a:fillRect/>
          </a:stretch>
        </p:blipFill>
        <p:spPr>
          <a:xfrm>
            <a:off x="866573" y="6300894"/>
            <a:ext cx="1669012" cy="45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hf hdr="0" dt="0"/>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5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stretch>
            <a:fillRect/>
          </a:stretch>
        </p:blipFill>
        <p:spPr>
          <a:xfrm>
            <a:off x="0" y="0"/>
            <a:ext cx="12192000" cy="6858000"/>
          </a:xfrm>
          <a:prstGeom prst="rect">
            <a:avLst/>
          </a:prstGeom>
        </p:spPr>
      </p:pic>
      <p:sp>
        <p:nvSpPr>
          <p:cNvPr id="23" name="Picture Placeholder 21"/>
          <p:cNvSpPr>
            <a:spLocks noGrp="1" noChangeAspect="1"/>
          </p:cNvSpPr>
          <p:nvPr>
            <p:ph type="pic" sz="quarter" idx="10"/>
          </p:nvPr>
        </p:nvSpPr>
        <p:spPr>
          <a:xfrm>
            <a:off x="0" y="0"/>
            <a:ext cx="12192000" cy="6985000"/>
          </a:xfrm>
        </p:spPr>
        <p:txBody>
          <a:bodyPr>
            <a:normAutofit/>
          </a:bodyPr>
          <a:lstStyle>
            <a:lvl1pPr>
              <a:defRPr sz="2000"/>
            </a:lvl1p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hf hdr="0" dt="0"/>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cxnSp>
        <p:nvCxnSpPr>
          <p:cNvPr id="33" name="Straight Connector 32"/>
          <p:cNvCxnSpPr/>
          <p:nvPr userDrawn="1"/>
        </p:nvCxnSpPr>
        <p:spPr>
          <a:xfrm>
            <a:off x="971424" y="6278035"/>
            <a:ext cx="9828353"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5" name="Picture 54"/>
          <p:cNvPicPr>
            <a:picLocks noChangeAspect="1"/>
          </p:cNvPicPr>
          <p:nvPr userDrawn="1"/>
        </p:nvPicPr>
        <p:blipFill>
          <a:blip r:embed="rId2" cstate="screen"/>
          <a:stretch>
            <a:fillRect/>
          </a:stretch>
        </p:blipFill>
        <p:spPr>
          <a:xfrm>
            <a:off x="866574" y="6300895"/>
            <a:ext cx="1669012" cy="450000"/>
          </a:xfrm>
          <a:prstGeom prst="rect">
            <a:avLst/>
          </a:prstGeom>
        </p:spPr>
      </p:pic>
      <p:sp>
        <p:nvSpPr>
          <p:cNvPr id="57" name="Oval 56"/>
          <p:cNvSpPr>
            <a:spLocks noChangeAspect="1"/>
          </p:cNvSpPr>
          <p:nvPr userDrawn="1"/>
        </p:nvSpPr>
        <p:spPr>
          <a:xfrm>
            <a:off x="10987820" y="6066999"/>
            <a:ext cx="337608" cy="337652"/>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09" tIns="22854" rIns="45709" bIns="22854" numCol="1" spcCol="0" rtlCol="0" fromWordArt="0" anchor="ctr" anchorCtr="0" forceAA="0" compatLnSpc="1">
            <a:noAutofit/>
          </a:bodyPr>
          <a:lstStyle/>
          <a:p>
            <a:pPr algn="ctr"/>
            <a:endParaRPr lang="en-US" sz="1200"/>
          </a:p>
        </p:txBody>
      </p:sp>
      <p:sp>
        <p:nvSpPr>
          <p:cNvPr id="58" name="Slide Number Placeholder 5"/>
          <p:cNvSpPr>
            <a:spLocks noGrp="1"/>
          </p:cNvSpPr>
          <p:nvPr>
            <p:ph type="sldNum" sz="quarter" idx="4"/>
          </p:nvPr>
        </p:nvSpPr>
        <p:spPr>
          <a:xfrm>
            <a:off x="10924364" y="6044672"/>
            <a:ext cx="464518" cy="365126"/>
          </a:xfrm>
          <a:prstGeom prst="rect">
            <a:avLst/>
          </a:prstGeom>
        </p:spPr>
        <p:txBody>
          <a:bodyPr vert="horz" lIns="243852" tIns="121926" rIns="243852" bIns="121926" rtlCol="0" anchor="ctr"/>
          <a:lstStyle>
            <a:lvl1pPr algn="ctr">
              <a:defRPr sz="1000">
                <a:solidFill>
                  <a:schemeClr val="bg1"/>
                </a:solidFill>
                <a:latin typeface="Roboto Regular"/>
                <a:cs typeface="Roboto Regular"/>
              </a:defRPr>
            </a:lvl1pPr>
          </a:lstStyle>
          <a:p>
            <a:fld id="{010B77E7-8D76-A248-9E9F-68FC055C9F4B}" type="slidenum">
              <a:rPr lang="en-US" smtClean="0"/>
            </a:fld>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hf hdr="0" dt="0"/>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25" name="Oval 24"/>
          <p:cNvSpPr>
            <a:spLocks noChangeAspect="1"/>
          </p:cNvSpPr>
          <p:nvPr userDrawn="1"/>
        </p:nvSpPr>
        <p:spPr>
          <a:xfrm>
            <a:off x="10987820" y="6066999"/>
            <a:ext cx="337608" cy="337652"/>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09" tIns="22854" rIns="45709" bIns="22854" numCol="1" spcCol="0" rtlCol="0" fromWordArt="0" anchor="ctr" anchorCtr="0" forceAA="0" compatLnSpc="1">
            <a:noAutofit/>
          </a:bodyPr>
          <a:lstStyle/>
          <a:p>
            <a:pPr algn="ctr"/>
            <a:endParaRPr lang="en-US" sz="1200"/>
          </a:p>
        </p:txBody>
      </p:sp>
      <p:cxnSp>
        <p:nvCxnSpPr>
          <p:cNvPr id="26" name="Straight Connector 25"/>
          <p:cNvCxnSpPr/>
          <p:nvPr userDrawn="1"/>
        </p:nvCxnSpPr>
        <p:spPr>
          <a:xfrm>
            <a:off x="971424" y="6278035"/>
            <a:ext cx="9828353"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7" name="Slide Number Placeholder 5"/>
          <p:cNvSpPr>
            <a:spLocks noGrp="1"/>
          </p:cNvSpPr>
          <p:nvPr>
            <p:ph type="sldNum" sz="quarter" idx="4"/>
          </p:nvPr>
        </p:nvSpPr>
        <p:spPr>
          <a:xfrm>
            <a:off x="10924364" y="6044672"/>
            <a:ext cx="464518" cy="365126"/>
          </a:xfrm>
          <a:prstGeom prst="rect">
            <a:avLst/>
          </a:prstGeom>
        </p:spPr>
        <p:txBody>
          <a:bodyPr vert="horz" lIns="243852" tIns="121926" rIns="243852" bIns="121926" rtlCol="0" anchor="ctr"/>
          <a:lstStyle>
            <a:lvl1pPr algn="ctr">
              <a:defRPr sz="1000">
                <a:solidFill>
                  <a:schemeClr val="bg1"/>
                </a:solidFill>
                <a:latin typeface="Roboto Regular"/>
                <a:cs typeface="Roboto Regular"/>
              </a:defRPr>
            </a:lvl1pPr>
          </a:lstStyle>
          <a:p>
            <a:fld id="{010B77E7-8D76-A248-9E9F-68FC055C9F4B}" type="slidenum">
              <a:rPr lang="en-US" smtClean="0"/>
            </a:fld>
            <a:endParaRPr lang="en-US" dirty="0"/>
          </a:p>
        </p:txBody>
      </p:sp>
      <p:pic>
        <p:nvPicPr>
          <p:cNvPr id="28" name="Picture 27"/>
          <p:cNvPicPr>
            <a:picLocks noChangeAspect="1"/>
          </p:cNvPicPr>
          <p:nvPr userDrawn="1"/>
        </p:nvPicPr>
        <p:blipFill>
          <a:blip r:embed="rId2" cstate="screen"/>
          <a:stretch>
            <a:fillRect/>
          </a:stretch>
        </p:blipFill>
        <p:spPr>
          <a:xfrm>
            <a:off x="866574" y="6300895"/>
            <a:ext cx="1669012" cy="45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hf hdr="0" dt="0"/>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4" name="Oval 3"/>
          <p:cNvSpPr>
            <a:spLocks noChangeAspect="1"/>
          </p:cNvSpPr>
          <p:nvPr userDrawn="1"/>
        </p:nvSpPr>
        <p:spPr>
          <a:xfrm>
            <a:off x="10987820" y="6066999"/>
            <a:ext cx="337608" cy="337652"/>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09" tIns="22854" rIns="45709" bIns="22854" numCol="1" spcCol="0" rtlCol="0" fromWordArt="0" anchor="ctr" anchorCtr="0" forceAA="0" compatLnSpc="1">
            <a:noAutofit/>
          </a:bodyPr>
          <a:lstStyle/>
          <a:p>
            <a:pPr algn="ctr"/>
            <a:endParaRPr lang="en-US" sz="1200"/>
          </a:p>
        </p:txBody>
      </p:sp>
      <p:sp>
        <p:nvSpPr>
          <p:cNvPr id="5" name="Slide Number Placeholder 5"/>
          <p:cNvSpPr>
            <a:spLocks noGrp="1"/>
          </p:cNvSpPr>
          <p:nvPr>
            <p:ph type="sldNum" sz="quarter" idx="4"/>
          </p:nvPr>
        </p:nvSpPr>
        <p:spPr>
          <a:xfrm>
            <a:off x="10924364" y="6044672"/>
            <a:ext cx="464518" cy="365126"/>
          </a:xfrm>
          <a:prstGeom prst="rect">
            <a:avLst/>
          </a:prstGeom>
        </p:spPr>
        <p:txBody>
          <a:bodyPr vert="horz" lIns="243852" tIns="121926" rIns="243852" bIns="121926" rtlCol="0" anchor="ctr"/>
          <a:lstStyle>
            <a:lvl1pPr algn="ctr">
              <a:defRPr sz="1000">
                <a:solidFill>
                  <a:schemeClr val="bg1"/>
                </a:solidFill>
                <a:latin typeface="Roboto Regular"/>
                <a:cs typeface="Roboto Regular"/>
              </a:defRPr>
            </a:lvl1pPr>
          </a:lstStyle>
          <a:p>
            <a:fld id="{010B77E7-8D76-A248-9E9F-68FC055C9F4B}" type="slidenum">
              <a:rPr lang="en-US" smtClean="0"/>
            </a:fld>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hf hdr="0" dt="0"/>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4" name="Picture Placeholder 7"/>
          <p:cNvSpPr>
            <a:spLocks noGrp="1" noChangeAspect="1"/>
          </p:cNvSpPr>
          <p:nvPr>
            <p:ph type="pic" sz="quarter" idx="10"/>
          </p:nvPr>
        </p:nvSpPr>
        <p:spPr>
          <a:xfrm>
            <a:off x="0" y="1778002"/>
            <a:ext cx="5107484" cy="2822223"/>
          </a:xfrm>
        </p:spPr>
        <p:txBody>
          <a:bodyPr>
            <a:normAutofit/>
          </a:bodyPr>
          <a:lstStyle>
            <a:lvl1pPr marL="0" indent="0">
              <a:buNone/>
              <a:defRPr sz="2000"/>
            </a:lvl1pPr>
          </a:lstStyle>
          <a:p>
            <a:endParaRPr lang="en-US"/>
          </a:p>
        </p:txBody>
      </p:sp>
      <p:sp>
        <p:nvSpPr>
          <p:cNvPr id="26" name="Oval 25"/>
          <p:cNvSpPr>
            <a:spLocks noChangeAspect="1"/>
          </p:cNvSpPr>
          <p:nvPr userDrawn="1"/>
        </p:nvSpPr>
        <p:spPr>
          <a:xfrm>
            <a:off x="10987820" y="6066999"/>
            <a:ext cx="337608" cy="337652"/>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09" tIns="22854" rIns="45709" bIns="22854" numCol="1" spcCol="0" rtlCol="0" fromWordArt="0" anchor="ctr" anchorCtr="0" forceAA="0" compatLnSpc="1">
            <a:noAutofit/>
          </a:bodyPr>
          <a:lstStyle/>
          <a:p>
            <a:pPr algn="ctr"/>
            <a:endParaRPr lang="en-US" sz="1200"/>
          </a:p>
        </p:txBody>
      </p:sp>
      <p:cxnSp>
        <p:nvCxnSpPr>
          <p:cNvPr id="27" name="Straight Connector 26"/>
          <p:cNvCxnSpPr/>
          <p:nvPr userDrawn="1"/>
        </p:nvCxnSpPr>
        <p:spPr>
          <a:xfrm>
            <a:off x="971424" y="6278035"/>
            <a:ext cx="9828353"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8" name="Slide Number Placeholder 5"/>
          <p:cNvSpPr>
            <a:spLocks noGrp="1"/>
          </p:cNvSpPr>
          <p:nvPr>
            <p:ph type="sldNum" sz="quarter" idx="4"/>
          </p:nvPr>
        </p:nvSpPr>
        <p:spPr>
          <a:xfrm>
            <a:off x="10924364" y="6044672"/>
            <a:ext cx="464518" cy="365126"/>
          </a:xfrm>
          <a:prstGeom prst="rect">
            <a:avLst/>
          </a:prstGeom>
        </p:spPr>
        <p:txBody>
          <a:bodyPr vert="horz" lIns="243852" tIns="121926" rIns="243852" bIns="121926" rtlCol="0" anchor="ctr"/>
          <a:lstStyle>
            <a:lvl1pPr algn="ctr">
              <a:defRPr sz="1000">
                <a:solidFill>
                  <a:schemeClr val="bg1"/>
                </a:solidFill>
                <a:latin typeface="Roboto Regular"/>
                <a:cs typeface="Roboto Regular"/>
              </a:defRPr>
            </a:lvl1pPr>
          </a:lstStyle>
          <a:p>
            <a:fld id="{010B77E7-8D76-A248-9E9F-68FC055C9F4B}" type="slidenum">
              <a:rPr lang="en-US" smtClean="0"/>
            </a:fld>
            <a:endParaRPr lang="en-US" dirty="0"/>
          </a:p>
        </p:txBody>
      </p:sp>
      <p:pic>
        <p:nvPicPr>
          <p:cNvPr id="29" name="Picture 28"/>
          <p:cNvPicPr>
            <a:picLocks noChangeAspect="1"/>
          </p:cNvPicPr>
          <p:nvPr userDrawn="1"/>
        </p:nvPicPr>
        <p:blipFill>
          <a:blip r:embed="rId2" cstate="screen"/>
          <a:stretch>
            <a:fillRect/>
          </a:stretch>
        </p:blipFill>
        <p:spPr>
          <a:xfrm>
            <a:off x="866574" y="6300895"/>
            <a:ext cx="1669012" cy="45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hf hdr="0" dt="0"/>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7" name="Picture Placeholder 6"/>
          <p:cNvSpPr>
            <a:spLocks noGrp="1" noChangeAspect="1"/>
          </p:cNvSpPr>
          <p:nvPr>
            <p:ph type="pic" sz="quarter" idx="10"/>
          </p:nvPr>
        </p:nvSpPr>
        <p:spPr>
          <a:xfrm>
            <a:off x="0" y="1686402"/>
            <a:ext cx="6095507" cy="3493295"/>
          </a:xfrm>
        </p:spPr>
        <p:txBody>
          <a:bodyPr>
            <a:normAutofit/>
          </a:bodyPr>
          <a:lstStyle>
            <a:lvl1pPr marL="0" indent="0">
              <a:buNone/>
              <a:defRPr sz="1000">
                <a:solidFill>
                  <a:schemeClr val="tx1"/>
                </a:solidFill>
              </a:defRPr>
            </a:lvl1pPr>
          </a:lstStyle>
          <a:p>
            <a:endParaRPr lang="en-US"/>
          </a:p>
        </p:txBody>
      </p:sp>
      <p:sp>
        <p:nvSpPr>
          <p:cNvPr id="26" name="Oval 25"/>
          <p:cNvSpPr>
            <a:spLocks noChangeAspect="1"/>
          </p:cNvSpPr>
          <p:nvPr userDrawn="1"/>
        </p:nvSpPr>
        <p:spPr>
          <a:xfrm>
            <a:off x="10987820" y="6066999"/>
            <a:ext cx="337608" cy="337652"/>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09" tIns="22854" rIns="45709" bIns="22854" numCol="1" spcCol="0" rtlCol="0" fromWordArt="0" anchor="ctr" anchorCtr="0" forceAA="0" compatLnSpc="1">
            <a:noAutofit/>
          </a:bodyPr>
          <a:lstStyle/>
          <a:p>
            <a:pPr algn="ctr"/>
            <a:endParaRPr lang="en-US" sz="1200"/>
          </a:p>
        </p:txBody>
      </p:sp>
      <p:cxnSp>
        <p:nvCxnSpPr>
          <p:cNvPr id="27" name="Straight Connector 26"/>
          <p:cNvCxnSpPr/>
          <p:nvPr userDrawn="1"/>
        </p:nvCxnSpPr>
        <p:spPr>
          <a:xfrm>
            <a:off x="971424" y="6278035"/>
            <a:ext cx="9828353"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8" name="Slide Number Placeholder 5"/>
          <p:cNvSpPr>
            <a:spLocks noGrp="1"/>
          </p:cNvSpPr>
          <p:nvPr>
            <p:ph type="sldNum" sz="quarter" idx="4"/>
          </p:nvPr>
        </p:nvSpPr>
        <p:spPr>
          <a:xfrm>
            <a:off x="10924364" y="6044672"/>
            <a:ext cx="464518" cy="365126"/>
          </a:xfrm>
          <a:prstGeom prst="rect">
            <a:avLst/>
          </a:prstGeom>
        </p:spPr>
        <p:txBody>
          <a:bodyPr vert="horz" lIns="243852" tIns="121926" rIns="243852" bIns="121926" rtlCol="0" anchor="ctr"/>
          <a:lstStyle>
            <a:lvl1pPr algn="ctr">
              <a:defRPr sz="1000">
                <a:solidFill>
                  <a:schemeClr val="bg1"/>
                </a:solidFill>
                <a:latin typeface="Roboto Regular"/>
                <a:cs typeface="Roboto Regular"/>
              </a:defRPr>
            </a:lvl1pPr>
          </a:lstStyle>
          <a:p>
            <a:fld id="{010B77E7-8D76-A248-9E9F-68FC055C9F4B}" type="slidenum">
              <a:rPr lang="en-US" smtClean="0"/>
            </a:fld>
            <a:endParaRPr lang="en-US" dirty="0"/>
          </a:p>
        </p:txBody>
      </p:sp>
      <p:pic>
        <p:nvPicPr>
          <p:cNvPr id="29" name="Picture 28"/>
          <p:cNvPicPr>
            <a:picLocks noChangeAspect="1"/>
          </p:cNvPicPr>
          <p:nvPr userDrawn="1"/>
        </p:nvPicPr>
        <p:blipFill>
          <a:blip r:embed="rId2" cstate="screen"/>
          <a:stretch>
            <a:fillRect/>
          </a:stretch>
        </p:blipFill>
        <p:spPr>
          <a:xfrm>
            <a:off x="866574" y="6300895"/>
            <a:ext cx="1669012" cy="45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hf hdr="0" dt="0"/>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7" name="Picture Placeholder 6"/>
          <p:cNvSpPr>
            <a:spLocks noGrp="1" noChangeAspect="1"/>
          </p:cNvSpPr>
          <p:nvPr>
            <p:ph type="pic" sz="quarter" idx="10"/>
          </p:nvPr>
        </p:nvSpPr>
        <p:spPr>
          <a:xfrm>
            <a:off x="6096795" y="1686402"/>
            <a:ext cx="6095507" cy="3493295"/>
          </a:xfrm>
        </p:spPr>
        <p:txBody>
          <a:bodyPr>
            <a:normAutofit/>
          </a:bodyPr>
          <a:lstStyle>
            <a:lvl1pPr marL="0" indent="0">
              <a:buNone/>
              <a:defRPr sz="1000">
                <a:solidFill>
                  <a:schemeClr val="tx1"/>
                </a:solidFill>
              </a:defRPr>
            </a:lvl1pPr>
          </a:lstStyle>
          <a:p>
            <a:endParaRPr lang="en-US"/>
          </a:p>
        </p:txBody>
      </p:sp>
      <p:sp>
        <p:nvSpPr>
          <p:cNvPr id="26" name="Oval 25"/>
          <p:cNvSpPr>
            <a:spLocks noChangeAspect="1"/>
          </p:cNvSpPr>
          <p:nvPr userDrawn="1"/>
        </p:nvSpPr>
        <p:spPr>
          <a:xfrm>
            <a:off x="10987820" y="6066999"/>
            <a:ext cx="337608" cy="337652"/>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09" tIns="22854" rIns="45709" bIns="22854" numCol="1" spcCol="0" rtlCol="0" fromWordArt="0" anchor="ctr" anchorCtr="0" forceAA="0" compatLnSpc="1">
            <a:noAutofit/>
          </a:bodyPr>
          <a:lstStyle/>
          <a:p>
            <a:pPr algn="ctr"/>
            <a:endParaRPr lang="en-US" sz="1200"/>
          </a:p>
        </p:txBody>
      </p:sp>
      <p:cxnSp>
        <p:nvCxnSpPr>
          <p:cNvPr id="27" name="Straight Connector 26"/>
          <p:cNvCxnSpPr/>
          <p:nvPr userDrawn="1"/>
        </p:nvCxnSpPr>
        <p:spPr>
          <a:xfrm>
            <a:off x="971424" y="6278035"/>
            <a:ext cx="9828353"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8" name="Slide Number Placeholder 5"/>
          <p:cNvSpPr>
            <a:spLocks noGrp="1"/>
          </p:cNvSpPr>
          <p:nvPr>
            <p:ph type="sldNum" sz="quarter" idx="4"/>
          </p:nvPr>
        </p:nvSpPr>
        <p:spPr>
          <a:xfrm>
            <a:off x="10924364" y="6044672"/>
            <a:ext cx="464518" cy="365126"/>
          </a:xfrm>
          <a:prstGeom prst="rect">
            <a:avLst/>
          </a:prstGeom>
        </p:spPr>
        <p:txBody>
          <a:bodyPr vert="horz" lIns="243852" tIns="121926" rIns="243852" bIns="121926" rtlCol="0" anchor="ctr"/>
          <a:lstStyle>
            <a:lvl1pPr algn="ctr">
              <a:defRPr sz="1000">
                <a:solidFill>
                  <a:schemeClr val="bg1"/>
                </a:solidFill>
                <a:latin typeface="Roboto Regular"/>
                <a:cs typeface="Roboto Regular"/>
              </a:defRPr>
            </a:lvl1pPr>
          </a:lstStyle>
          <a:p>
            <a:fld id="{010B77E7-8D76-A248-9E9F-68FC055C9F4B}" type="slidenum">
              <a:rPr lang="en-US" smtClean="0"/>
            </a:fld>
            <a:endParaRPr lang="en-US" dirty="0"/>
          </a:p>
        </p:txBody>
      </p:sp>
      <p:pic>
        <p:nvPicPr>
          <p:cNvPr id="29" name="Picture 28"/>
          <p:cNvPicPr>
            <a:picLocks noChangeAspect="1"/>
          </p:cNvPicPr>
          <p:nvPr userDrawn="1"/>
        </p:nvPicPr>
        <p:blipFill>
          <a:blip r:embed="rId2" cstate="screen"/>
          <a:stretch>
            <a:fillRect/>
          </a:stretch>
        </p:blipFill>
        <p:spPr>
          <a:xfrm>
            <a:off x="866574" y="6300895"/>
            <a:ext cx="1669012" cy="45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hf hdr="0" dt="0"/>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7" name="Picture Placeholder 6"/>
          <p:cNvSpPr>
            <a:spLocks noGrp="1" noChangeAspect="1"/>
          </p:cNvSpPr>
          <p:nvPr>
            <p:ph type="pic" sz="quarter" idx="10"/>
          </p:nvPr>
        </p:nvSpPr>
        <p:spPr>
          <a:xfrm>
            <a:off x="1012501" y="1876779"/>
            <a:ext cx="914281" cy="914400"/>
          </a:xfrm>
          <a:prstGeom prst="ellipse">
            <a:avLst/>
          </a:prstGeom>
        </p:spPr>
        <p:txBody>
          <a:bodyPr>
            <a:normAutofit/>
          </a:bodyPr>
          <a:lstStyle>
            <a:lvl1pPr marL="0" indent="0">
              <a:buNone/>
              <a:defRPr sz="1000">
                <a:solidFill>
                  <a:schemeClr val="tx1"/>
                </a:solidFill>
              </a:defRPr>
            </a:lvl1pPr>
          </a:lstStyle>
          <a:p>
            <a:endParaRPr lang="en-US"/>
          </a:p>
        </p:txBody>
      </p:sp>
      <p:sp>
        <p:nvSpPr>
          <p:cNvPr id="13" name="Picture Placeholder 6"/>
          <p:cNvSpPr>
            <a:spLocks noGrp="1" noChangeAspect="1"/>
          </p:cNvSpPr>
          <p:nvPr>
            <p:ph type="pic" sz="quarter" idx="11"/>
          </p:nvPr>
        </p:nvSpPr>
        <p:spPr>
          <a:xfrm>
            <a:off x="4311214" y="1876779"/>
            <a:ext cx="914281" cy="914400"/>
          </a:xfrm>
          <a:prstGeom prst="ellipse">
            <a:avLst/>
          </a:prstGeom>
        </p:spPr>
        <p:txBody>
          <a:bodyPr>
            <a:normAutofit/>
          </a:bodyPr>
          <a:lstStyle>
            <a:lvl1pPr marL="0" indent="0">
              <a:buNone/>
              <a:defRPr sz="1000">
                <a:solidFill>
                  <a:schemeClr val="tx1"/>
                </a:solidFill>
              </a:defRPr>
            </a:lvl1pPr>
          </a:lstStyle>
          <a:p>
            <a:endParaRPr lang="en-US"/>
          </a:p>
        </p:txBody>
      </p:sp>
      <p:sp>
        <p:nvSpPr>
          <p:cNvPr id="15" name="Picture Placeholder 6"/>
          <p:cNvSpPr>
            <a:spLocks noGrp="1" noChangeAspect="1"/>
          </p:cNvSpPr>
          <p:nvPr>
            <p:ph type="pic" sz="quarter" idx="12"/>
          </p:nvPr>
        </p:nvSpPr>
        <p:spPr>
          <a:xfrm>
            <a:off x="7499864" y="1876779"/>
            <a:ext cx="914281" cy="914400"/>
          </a:xfrm>
          <a:prstGeom prst="ellipse">
            <a:avLst/>
          </a:prstGeom>
        </p:spPr>
        <p:txBody>
          <a:bodyPr>
            <a:normAutofit/>
          </a:bodyPr>
          <a:lstStyle>
            <a:lvl1pPr marL="0" indent="0">
              <a:buNone/>
              <a:defRPr sz="1000">
                <a:solidFill>
                  <a:schemeClr val="tx1"/>
                </a:solidFill>
              </a:defRPr>
            </a:lvl1pPr>
          </a:lstStyle>
          <a:p>
            <a:endParaRPr lang="en-US"/>
          </a:p>
        </p:txBody>
      </p:sp>
      <p:sp>
        <p:nvSpPr>
          <p:cNvPr id="28" name="Oval 27"/>
          <p:cNvSpPr>
            <a:spLocks noChangeAspect="1"/>
          </p:cNvSpPr>
          <p:nvPr userDrawn="1"/>
        </p:nvSpPr>
        <p:spPr>
          <a:xfrm>
            <a:off x="10987820" y="6066999"/>
            <a:ext cx="337608" cy="337652"/>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09" tIns="22854" rIns="45709" bIns="22854" numCol="1" spcCol="0" rtlCol="0" fromWordArt="0" anchor="ctr" anchorCtr="0" forceAA="0" compatLnSpc="1">
            <a:noAutofit/>
          </a:bodyPr>
          <a:lstStyle/>
          <a:p>
            <a:pPr algn="ctr"/>
            <a:endParaRPr lang="en-US" sz="1200"/>
          </a:p>
        </p:txBody>
      </p:sp>
      <p:cxnSp>
        <p:nvCxnSpPr>
          <p:cNvPr id="29" name="Straight Connector 28"/>
          <p:cNvCxnSpPr/>
          <p:nvPr userDrawn="1"/>
        </p:nvCxnSpPr>
        <p:spPr>
          <a:xfrm>
            <a:off x="971424" y="6278035"/>
            <a:ext cx="9828353"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0" name="Slide Number Placeholder 5"/>
          <p:cNvSpPr>
            <a:spLocks noGrp="1"/>
          </p:cNvSpPr>
          <p:nvPr>
            <p:ph type="sldNum" sz="quarter" idx="4"/>
          </p:nvPr>
        </p:nvSpPr>
        <p:spPr>
          <a:xfrm>
            <a:off x="10924364" y="6044672"/>
            <a:ext cx="464518" cy="365126"/>
          </a:xfrm>
          <a:prstGeom prst="rect">
            <a:avLst/>
          </a:prstGeom>
        </p:spPr>
        <p:txBody>
          <a:bodyPr vert="horz" lIns="243852" tIns="121926" rIns="243852" bIns="121926" rtlCol="0" anchor="ctr"/>
          <a:lstStyle>
            <a:lvl1pPr algn="ctr">
              <a:defRPr sz="1000">
                <a:solidFill>
                  <a:schemeClr val="bg1"/>
                </a:solidFill>
                <a:latin typeface="Roboto Regular"/>
                <a:cs typeface="Roboto Regular"/>
              </a:defRPr>
            </a:lvl1pPr>
          </a:lstStyle>
          <a:p>
            <a:fld id="{010B77E7-8D76-A248-9E9F-68FC055C9F4B}" type="slidenum">
              <a:rPr lang="en-US" smtClean="0"/>
            </a:fld>
            <a:endParaRPr lang="en-US" dirty="0"/>
          </a:p>
        </p:txBody>
      </p:sp>
      <p:pic>
        <p:nvPicPr>
          <p:cNvPr id="31" name="Picture 30"/>
          <p:cNvPicPr>
            <a:picLocks noChangeAspect="1"/>
          </p:cNvPicPr>
          <p:nvPr userDrawn="1"/>
        </p:nvPicPr>
        <p:blipFill>
          <a:blip r:embed="rId2" cstate="screen"/>
          <a:stretch>
            <a:fillRect/>
          </a:stretch>
        </p:blipFill>
        <p:spPr>
          <a:xfrm>
            <a:off x="866574" y="6300895"/>
            <a:ext cx="1669012" cy="45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hf hdr="0" dt="0"/>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2_portfolio-6">
    <p:spTree>
      <p:nvGrpSpPr>
        <p:cNvPr id="1" name=""/>
        <p:cNvGrpSpPr/>
        <p:nvPr/>
      </p:nvGrpSpPr>
      <p:grpSpPr>
        <a:xfrm>
          <a:off x="0" y="0"/>
          <a:ext cx="0" cy="0"/>
          <a:chOff x="0" y="0"/>
          <a:chExt cx="0" cy="0"/>
        </a:xfrm>
      </p:grpSpPr>
      <p:sp>
        <p:nvSpPr>
          <p:cNvPr id="14" name="Picture Placeholder 12"/>
          <p:cNvSpPr>
            <a:spLocks noGrp="1" noChangeAspect="1"/>
          </p:cNvSpPr>
          <p:nvPr>
            <p:ph type="pic" sz="quarter" idx="11"/>
          </p:nvPr>
        </p:nvSpPr>
        <p:spPr>
          <a:xfrm>
            <a:off x="6826316" y="1893450"/>
            <a:ext cx="2147420" cy="3579115"/>
          </a:xfrm>
        </p:spPr>
        <p:txBody>
          <a:bodyPr>
            <a:normAutofit/>
          </a:bodyPr>
          <a:lstStyle>
            <a:lvl1pPr marL="0" indent="0">
              <a:buNone/>
              <a:defRPr sz="1400"/>
            </a:lvl1pPr>
          </a:lstStyle>
          <a:p>
            <a:endParaRPr lang="en-US" dirty="0"/>
          </a:p>
        </p:txBody>
      </p:sp>
      <p:sp>
        <p:nvSpPr>
          <p:cNvPr id="17" name="Picture Placeholder 12"/>
          <p:cNvSpPr>
            <a:spLocks noGrp="1" noChangeAspect="1"/>
          </p:cNvSpPr>
          <p:nvPr>
            <p:ph type="pic" sz="quarter" idx="14"/>
          </p:nvPr>
        </p:nvSpPr>
        <p:spPr>
          <a:xfrm>
            <a:off x="4586536" y="1893450"/>
            <a:ext cx="2147420" cy="3579115"/>
          </a:xfrm>
        </p:spPr>
        <p:txBody>
          <a:bodyPr>
            <a:normAutofit/>
          </a:bodyPr>
          <a:lstStyle>
            <a:lvl1pPr marL="0" indent="0">
              <a:buNone/>
              <a:defRPr sz="1400"/>
            </a:lvl1pPr>
          </a:lstStyle>
          <a:p>
            <a:endParaRPr lang="en-US" dirty="0"/>
          </a:p>
        </p:txBody>
      </p:sp>
      <p:sp>
        <p:nvSpPr>
          <p:cNvPr id="19" name="Picture Placeholder 12"/>
          <p:cNvSpPr>
            <a:spLocks noGrp="1" noChangeAspect="1"/>
          </p:cNvSpPr>
          <p:nvPr>
            <p:ph type="pic" sz="quarter" idx="16"/>
          </p:nvPr>
        </p:nvSpPr>
        <p:spPr>
          <a:xfrm>
            <a:off x="9066096" y="1893450"/>
            <a:ext cx="2147420" cy="3579115"/>
          </a:xfrm>
        </p:spPr>
        <p:txBody>
          <a:bodyPr>
            <a:normAutofit/>
          </a:bodyPr>
          <a:lstStyle>
            <a:lvl1pPr marL="0" indent="0">
              <a:buNone/>
              <a:defRPr sz="1400"/>
            </a:lvl1pPr>
          </a:lstStyle>
          <a:p>
            <a:endParaRPr lang="en-US" dirty="0"/>
          </a:p>
        </p:txBody>
      </p:sp>
      <p:sp>
        <p:nvSpPr>
          <p:cNvPr id="31" name="Oval 30"/>
          <p:cNvSpPr>
            <a:spLocks noChangeAspect="1"/>
          </p:cNvSpPr>
          <p:nvPr userDrawn="1"/>
        </p:nvSpPr>
        <p:spPr>
          <a:xfrm>
            <a:off x="10987820" y="6066999"/>
            <a:ext cx="337608" cy="337652"/>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09" tIns="22854" rIns="45709" bIns="22854" numCol="1" spcCol="0" rtlCol="0" fromWordArt="0" anchor="ctr" anchorCtr="0" forceAA="0" compatLnSpc="1">
            <a:noAutofit/>
          </a:bodyPr>
          <a:lstStyle/>
          <a:p>
            <a:pPr algn="ctr"/>
            <a:endParaRPr lang="en-US" sz="1200"/>
          </a:p>
        </p:txBody>
      </p:sp>
      <p:cxnSp>
        <p:nvCxnSpPr>
          <p:cNvPr id="32" name="Straight Connector 31"/>
          <p:cNvCxnSpPr/>
          <p:nvPr userDrawn="1"/>
        </p:nvCxnSpPr>
        <p:spPr>
          <a:xfrm>
            <a:off x="971424" y="6278035"/>
            <a:ext cx="9828353"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3" name="Slide Number Placeholder 5"/>
          <p:cNvSpPr>
            <a:spLocks noGrp="1"/>
          </p:cNvSpPr>
          <p:nvPr>
            <p:ph type="sldNum" sz="quarter" idx="4"/>
          </p:nvPr>
        </p:nvSpPr>
        <p:spPr>
          <a:xfrm>
            <a:off x="10924364" y="6044672"/>
            <a:ext cx="464518" cy="365126"/>
          </a:xfrm>
          <a:prstGeom prst="rect">
            <a:avLst/>
          </a:prstGeom>
        </p:spPr>
        <p:txBody>
          <a:bodyPr vert="horz" lIns="243852" tIns="121926" rIns="243852" bIns="121926" rtlCol="0" anchor="ctr"/>
          <a:lstStyle>
            <a:lvl1pPr algn="ctr">
              <a:defRPr sz="1000">
                <a:solidFill>
                  <a:schemeClr val="bg1"/>
                </a:solidFill>
                <a:latin typeface="Roboto Regular"/>
                <a:cs typeface="Roboto Regular"/>
              </a:defRPr>
            </a:lvl1pPr>
          </a:lstStyle>
          <a:p>
            <a:fld id="{010B77E7-8D76-A248-9E9F-68FC055C9F4B}" type="slidenum">
              <a:rPr lang="en-US" smtClean="0"/>
            </a:fld>
            <a:endParaRPr lang="en-US" dirty="0"/>
          </a:p>
        </p:txBody>
      </p:sp>
      <p:pic>
        <p:nvPicPr>
          <p:cNvPr id="34" name="Picture 33"/>
          <p:cNvPicPr>
            <a:picLocks noChangeAspect="1"/>
          </p:cNvPicPr>
          <p:nvPr userDrawn="1"/>
        </p:nvPicPr>
        <p:blipFill>
          <a:blip r:embed="rId2" cstate="screen"/>
          <a:stretch>
            <a:fillRect/>
          </a:stretch>
        </p:blipFill>
        <p:spPr>
          <a:xfrm>
            <a:off x="866574" y="6300895"/>
            <a:ext cx="1669012" cy="45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8" y="4800603"/>
            <a:ext cx="7315200" cy="566737"/>
          </a:xfrm>
        </p:spPr>
        <p:txBody>
          <a:bodyPr anchor="b"/>
          <a:lstStyle>
            <a:lvl1pPr algn="l">
              <a:defRPr sz="24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718" y="612776"/>
            <a:ext cx="7315200" cy="4114800"/>
          </a:xfrm>
        </p:spPr>
        <p:txBody>
          <a:bodyPr/>
          <a:lstStyle>
            <a:lvl1pPr marL="0" indent="0">
              <a:buNone/>
              <a:defRPr sz="3800"/>
            </a:lvl1pPr>
            <a:lvl2pPr marL="544195" indent="0">
              <a:buNone/>
              <a:defRPr sz="3350"/>
            </a:lvl2pPr>
            <a:lvl3pPr marL="1088390" indent="0">
              <a:buNone/>
              <a:defRPr sz="2850"/>
            </a:lvl3pPr>
            <a:lvl4pPr marL="1632585" indent="0">
              <a:buNone/>
              <a:defRPr sz="2400"/>
            </a:lvl4pPr>
            <a:lvl5pPr marL="2177415" indent="0">
              <a:buNone/>
              <a:defRPr sz="2400"/>
            </a:lvl5pPr>
            <a:lvl6pPr marL="2721610" indent="0">
              <a:buNone/>
              <a:defRPr sz="2400"/>
            </a:lvl6pPr>
            <a:lvl7pPr marL="3265805" indent="0">
              <a:buNone/>
              <a:defRPr sz="2400"/>
            </a:lvl7pPr>
            <a:lvl8pPr marL="3810000" indent="0">
              <a:buNone/>
              <a:defRPr sz="2400"/>
            </a:lvl8pPr>
            <a:lvl9pPr marL="4354195" indent="0">
              <a:buNone/>
              <a:defRPr sz="2400"/>
            </a:lvl9pPr>
          </a:lstStyle>
          <a:p>
            <a:endParaRPr lang="zh-CN" altLang="en-US"/>
          </a:p>
        </p:txBody>
      </p:sp>
      <p:sp>
        <p:nvSpPr>
          <p:cNvPr id="4" name="文本占位符 3"/>
          <p:cNvSpPr>
            <a:spLocks noGrp="1"/>
          </p:cNvSpPr>
          <p:nvPr>
            <p:ph type="body" sz="half" idx="2"/>
          </p:nvPr>
        </p:nvSpPr>
        <p:spPr>
          <a:xfrm>
            <a:off x="2389718" y="5367339"/>
            <a:ext cx="7315200" cy="804861"/>
          </a:xfrm>
        </p:spPr>
        <p:txBody>
          <a:bodyPr/>
          <a:lstStyle>
            <a:lvl1pPr marL="0" indent="0">
              <a:buNone/>
              <a:defRPr sz="1650"/>
            </a:lvl1pPr>
            <a:lvl2pPr marL="544195" indent="0">
              <a:buNone/>
              <a:defRPr sz="1450"/>
            </a:lvl2pPr>
            <a:lvl3pPr marL="1088390" indent="0">
              <a:buNone/>
              <a:defRPr sz="1200"/>
            </a:lvl3pPr>
            <a:lvl4pPr marL="1632585" indent="0">
              <a:buNone/>
              <a:defRPr sz="1050"/>
            </a:lvl4pPr>
            <a:lvl5pPr marL="2177415" indent="0">
              <a:buNone/>
              <a:defRPr sz="1050"/>
            </a:lvl5pPr>
            <a:lvl6pPr marL="2721610" indent="0">
              <a:buNone/>
              <a:defRPr sz="1050"/>
            </a:lvl6pPr>
            <a:lvl7pPr marL="3265805" indent="0">
              <a:buNone/>
              <a:defRPr sz="1050"/>
            </a:lvl7pPr>
            <a:lvl8pPr marL="3810000" indent="0">
              <a:buNone/>
              <a:defRPr sz="1050"/>
            </a:lvl8pPr>
            <a:lvl9pPr marL="4354195" indent="0">
              <a:buNone/>
              <a:defRPr sz="105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666A3FBD-FCAD-42B0-B570-15F1A431A3E5}" type="datetimeFigureOut">
              <a:rPr lang="zh-CN" altLang="en-US" smtClean="0"/>
            </a:fld>
            <a:endParaRPr lang="zh-CN" altLang="en-US"/>
          </a:p>
        </p:txBody>
      </p:sp>
      <p:sp>
        <p:nvSpPr>
          <p:cNvPr id="6" name="页脚占位符 5"/>
          <p:cNvSpPr>
            <a:spLocks noGrp="1"/>
          </p:cNvSpPr>
          <p:nvPr>
            <p:ph type="ftr" sz="quarter" idx="11"/>
          </p:nvPr>
        </p:nvSpPr>
        <p:spPr/>
        <p:txBody>
          <a:bodyPr/>
          <a:lstStyle/>
          <a:p>
            <a:r>
              <a:rPr lang="zh-CN" altLang="en-US"/>
              <a:t>1</a:t>
            </a:r>
            <a:endParaRPr lang="zh-CN" altLang="en-US"/>
          </a:p>
        </p:txBody>
      </p:sp>
      <p:sp>
        <p:nvSpPr>
          <p:cNvPr id="7" name="灯片编号占位符 6"/>
          <p:cNvSpPr>
            <a:spLocks noGrp="1"/>
          </p:cNvSpPr>
          <p:nvPr>
            <p:ph type="sldNum" sz="quarter" idx="12"/>
          </p:nvPr>
        </p:nvSpPr>
        <p:spPr/>
        <p:txBody>
          <a:bodyPr/>
          <a:lstStyle/>
          <a:p>
            <a:fld id="{3B9FBB04-D646-4248-B49D-0C5017270C31}" type="slidenum">
              <a:rPr lang="zh-CN" altLang="en-US" smtClean="0"/>
            </a:fld>
            <a:endParaRPr lang="zh-CN" altLang="en-US"/>
          </a:p>
        </p:txBody>
      </p:sp>
    </p:spTree>
  </p:cSld>
  <p:clrMapOvr>
    <a:masterClrMapping/>
  </p:clrMapOvr>
  <p:hf hdr="0" dt="0"/>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2_porftfolio-1">
    <p:spTree>
      <p:nvGrpSpPr>
        <p:cNvPr id="1" name=""/>
        <p:cNvGrpSpPr/>
        <p:nvPr/>
      </p:nvGrpSpPr>
      <p:grpSpPr>
        <a:xfrm>
          <a:off x="0" y="0"/>
          <a:ext cx="0" cy="0"/>
          <a:chOff x="0" y="0"/>
          <a:chExt cx="0" cy="0"/>
        </a:xfrm>
      </p:grpSpPr>
      <p:sp>
        <p:nvSpPr>
          <p:cNvPr id="9" name="Picture Placeholder 2"/>
          <p:cNvSpPr>
            <a:spLocks noGrp="1" noChangeAspect="1"/>
          </p:cNvSpPr>
          <p:nvPr>
            <p:ph type="pic" sz="quarter" idx="11"/>
          </p:nvPr>
        </p:nvSpPr>
        <p:spPr>
          <a:xfrm>
            <a:off x="4500563" y="1779588"/>
            <a:ext cx="3194049" cy="2266951"/>
          </a:xfrm>
        </p:spPr>
        <p:txBody>
          <a:bodyPr>
            <a:normAutofit/>
          </a:bodyPr>
          <a:lstStyle>
            <a:lvl1pPr marL="0" indent="0">
              <a:buNone/>
              <a:defRPr sz="2000">
                <a:solidFill>
                  <a:schemeClr val="tx2"/>
                </a:solidFill>
                <a:latin typeface="Roboto Light"/>
                <a:cs typeface="Roboto Light"/>
              </a:defRPr>
            </a:lvl1pPr>
          </a:lstStyle>
          <a:p>
            <a:endParaRPr lang="id-ID" dirty="0"/>
          </a:p>
        </p:txBody>
      </p:sp>
      <p:sp>
        <p:nvSpPr>
          <p:cNvPr id="10" name="Picture Placeholder 2"/>
          <p:cNvSpPr>
            <a:spLocks noGrp="1" noChangeAspect="1"/>
          </p:cNvSpPr>
          <p:nvPr>
            <p:ph type="pic" sz="quarter" idx="12"/>
          </p:nvPr>
        </p:nvSpPr>
        <p:spPr>
          <a:xfrm>
            <a:off x="7808913" y="1779588"/>
            <a:ext cx="3216275" cy="2266951"/>
          </a:xfrm>
        </p:spPr>
        <p:txBody>
          <a:bodyPr>
            <a:normAutofit/>
          </a:bodyPr>
          <a:lstStyle>
            <a:lvl1pPr marL="0" indent="0">
              <a:buNone/>
              <a:defRPr sz="2000">
                <a:solidFill>
                  <a:schemeClr val="tx2"/>
                </a:solidFill>
                <a:latin typeface="Roboto Light"/>
                <a:cs typeface="Roboto Light"/>
              </a:defRPr>
            </a:lvl1pPr>
          </a:lstStyle>
          <a:p>
            <a:endParaRPr lang="id-ID" dirty="0"/>
          </a:p>
        </p:txBody>
      </p:sp>
      <p:sp>
        <p:nvSpPr>
          <p:cNvPr id="11" name="Picture Placeholder 2"/>
          <p:cNvSpPr>
            <a:spLocks noGrp="1" noChangeAspect="1"/>
          </p:cNvSpPr>
          <p:nvPr>
            <p:ph type="pic" sz="quarter" idx="15"/>
          </p:nvPr>
        </p:nvSpPr>
        <p:spPr>
          <a:xfrm>
            <a:off x="1210109" y="1795468"/>
            <a:ext cx="3201553" cy="2251071"/>
          </a:xfrm>
        </p:spPr>
        <p:txBody>
          <a:bodyPr>
            <a:normAutofit/>
          </a:bodyPr>
          <a:lstStyle>
            <a:lvl1pPr marL="0" indent="0">
              <a:buNone/>
              <a:defRPr sz="2000">
                <a:solidFill>
                  <a:schemeClr val="tx2"/>
                </a:solidFill>
                <a:latin typeface="Roboto Light"/>
                <a:cs typeface="Roboto Light"/>
              </a:defRPr>
            </a:lvl1pPr>
          </a:lstStyle>
          <a:p>
            <a:endParaRPr lang="id-ID" dirty="0"/>
          </a:p>
        </p:txBody>
      </p:sp>
      <p:sp>
        <p:nvSpPr>
          <p:cNvPr id="28" name="Oval 27"/>
          <p:cNvSpPr>
            <a:spLocks noChangeAspect="1"/>
          </p:cNvSpPr>
          <p:nvPr userDrawn="1"/>
        </p:nvSpPr>
        <p:spPr>
          <a:xfrm>
            <a:off x="10987820" y="6066998"/>
            <a:ext cx="337608" cy="337652"/>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06" tIns="22853" rIns="45706" bIns="22853" numCol="1" spcCol="0" rtlCol="0" fromWordArt="0" anchor="ctr" anchorCtr="0" forceAA="0" compatLnSpc="1">
            <a:noAutofit/>
          </a:bodyPr>
          <a:lstStyle/>
          <a:p>
            <a:pPr algn="ctr"/>
            <a:endParaRPr lang="en-US" sz="2150"/>
          </a:p>
        </p:txBody>
      </p:sp>
      <p:cxnSp>
        <p:nvCxnSpPr>
          <p:cNvPr id="29" name="Straight Connector 28"/>
          <p:cNvCxnSpPr/>
          <p:nvPr userDrawn="1"/>
        </p:nvCxnSpPr>
        <p:spPr>
          <a:xfrm>
            <a:off x="971424" y="6278035"/>
            <a:ext cx="9828353"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0" name="Slide Number Placeholder 5"/>
          <p:cNvSpPr>
            <a:spLocks noGrp="1"/>
          </p:cNvSpPr>
          <p:nvPr>
            <p:ph type="sldNum" sz="quarter" idx="4"/>
          </p:nvPr>
        </p:nvSpPr>
        <p:spPr>
          <a:xfrm>
            <a:off x="10924364" y="6044672"/>
            <a:ext cx="464518" cy="365126"/>
          </a:xfrm>
          <a:prstGeom prst="rect">
            <a:avLst/>
          </a:prstGeom>
        </p:spPr>
        <p:txBody>
          <a:bodyPr vert="horz" lIns="243852" tIns="121926" rIns="243852" bIns="121926" rtlCol="0" anchor="ctr"/>
          <a:lstStyle>
            <a:lvl1pPr algn="ctr">
              <a:defRPr sz="1000">
                <a:solidFill>
                  <a:schemeClr val="bg1"/>
                </a:solidFill>
                <a:latin typeface="Roboto Regular"/>
                <a:cs typeface="Roboto Regular"/>
              </a:defRPr>
            </a:lvl1pPr>
          </a:lstStyle>
          <a:p>
            <a:fld id="{010B77E7-8D76-A248-9E9F-68FC055C9F4B}" type="slidenum">
              <a:rPr lang="en-US" smtClean="0"/>
            </a:fld>
            <a:endParaRPr lang="en-US" dirty="0"/>
          </a:p>
        </p:txBody>
      </p:sp>
      <p:pic>
        <p:nvPicPr>
          <p:cNvPr id="31" name="Picture 30"/>
          <p:cNvPicPr>
            <a:picLocks noChangeAspect="1"/>
          </p:cNvPicPr>
          <p:nvPr userDrawn="1"/>
        </p:nvPicPr>
        <p:blipFill>
          <a:blip r:embed="rId2" cstate="screen"/>
          <a:stretch>
            <a:fillRect/>
          </a:stretch>
        </p:blipFill>
        <p:spPr>
          <a:xfrm>
            <a:off x="866574" y="6300894"/>
            <a:ext cx="1669012" cy="45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hf hd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6" Type="http://schemas.openxmlformats.org/officeDocument/2006/relationships/theme" Target="../theme/theme2.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5.xml"/><Relationship Id="rId8" Type="http://schemas.openxmlformats.org/officeDocument/2006/relationships/slideLayout" Target="../slideLayouts/slideLayout34.xml"/><Relationship Id="rId7" Type="http://schemas.openxmlformats.org/officeDocument/2006/relationships/slideLayout" Target="../slideLayouts/slideLayout33.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 Id="rId3" Type="http://schemas.openxmlformats.org/officeDocument/2006/relationships/slideLayout" Target="../slideLayouts/slideLayout29.xml"/><Relationship Id="rId2" Type="http://schemas.openxmlformats.org/officeDocument/2006/relationships/slideLayout" Target="../slideLayouts/slideLayout28.xml"/><Relationship Id="rId15" Type="http://schemas.openxmlformats.org/officeDocument/2006/relationships/theme" Target="../theme/theme3.xml"/><Relationship Id="rId14" Type="http://schemas.openxmlformats.org/officeDocument/2006/relationships/image" Target="../media/image4.png"/><Relationship Id="rId13" Type="http://schemas.openxmlformats.org/officeDocument/2006/relationships/slideLayout" Target="../slideLayouts/slideLayout39.xml"/><Relationship Id="rId12" Type="http://schemas.openxmlformats.org/officeDocument/2006/relationships/slideLayout" Target="../slideLayouts/slideLayout38.xml"/><Relationship Id="rId11" Type="http://schemas.openxmlformats.org/officeDocument/2006/relationships/slideLayout" Target="../slideLayouts/slideLayout37.xml"/><Relationship Id="rId10" Type="http://schemas.openxmlformats.org/officeDocument/2006/relationships/slideLayout" Target="../slideLayouts/slideLayout36.xml"/><Relationship Id="rId1"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8.xml"/><Relationship Id="rId8" Type="http://schemas.openxmlformats.org/officeDocument/2006/relationships/slideLayout" Target="../slideLayouts/slideLayout47.xml"/><Relationship Id="rId7" Type="http://schemas.openxmlformats.org/officeDocument/2006/relationships/slideLayout" Target="../slideLayouts/slideLayout46.xml"/><Relationship Id="rId6" Type="http://schemas.openxmlformats.org/officeDocument/2006/relationships/slideLayout" Target="../slideLayouts/slideLayout45.xml"/><Relationship Id="rId52" Type="http://schemas.openxmlformats.org/officeDocument/2006/relationships/theme" Target="../theme/theme4.xml"/><Relationship Id="rId51" Type="http://schemas.openxmlformats.org/officeDocument/2006/relationships/slideLayout" Target="../slideLayouts/slideLayout90.xml"/><Relationship Id="rId50" Type="http://schemas.openxmlformats.org/officeDocument/2006/relationships/slideLayout" Target="../slideLayouts/slideLayout89.xml"/><Relationship Id="rId5" Type="http://schemas.openxmlformats.org/officeDocument/2006/relationships/slideLayout" Target="../slideLayouts/slideLayout44.xml"/><Relationship Id="rId49" Type="http://schemas.openxmlformats.org/officeDocument/2006/relationships/slideLayout" Target="../slideLayouts/slideLayout88.xml"/><Relationship Id="rId48" Type="http://schemas.openxmlformats.org/officeDocument/2006/relationships/slideLayout" Target="../slideLayouts/slideLayout87.xml"/><Relationship Id="rId47" Type="http://schemas.openxmlformats.org/officeDocument/2006/relationships/slideLayout" Target="../slideLayouts/slideLayout86.xml"/><Relationship Id="rId46" Type="http://schemas.openxmlformats.org/officeDocument/2006/relationships/slideLayout" Target="../slideLayouts/slideLayout85.xml"/><Relationship Id="rId45" Type="http://schemas.openxmlformats.org/officeDocument/2006/relationships/slideLayout" Target="../slideLayouts/slideLayout84.xml"/><Relationship Id="rId44" Type="http://schemas.openxmlformats.org/officeDocument/2006/relationships/slideLayout" Target="../slideLayouts/slideLayout83.xml"/><Relationship Id="rId43" Type="http://schemas.openxmlformats.org/officeDocument/2006/relationships/slideLayout" Target="../slideLayouts/slideLayout82.xml"/><Relationship Id="rId42" Type="http://schemas.openxmlformats.org/officeDocument/2006/relationships/slideLayout" Target="../slideLayouts/slideLayout81.xml"/><Relationship Id="rId41" Type="http://schemas.openxmlformats.org/officeDocument/2006/relationships/slideLayout" Target="../slideLayouts/slideLayout80.xml"/><Relationship Id="rId40" Type="http://schemas.openxmlformats.org/officeDocument/2006/relationships/slideLayout" Target="../slideLayouts/slideLayout79.xml"/><Relationship Id="rId4" Type="http://schemas.openxmlformats.org/officeDocument/2006/relationships/slideLayout" Target="../slideLayouts/slideLayout43.xml"/><Relationship Id="rId39" Type="http://schemas.openxmlformats.org/officeDocument/2006/relationships/slideLayout" Target="../slideLayouts/slideLayout78.xml"/><Relationship Id="rId38" Type="http://schemas.openxmlformats.org/officeDocument/2006/relationships/slideLayout" Target="../slideLayouts/slideLayout77.xml"/><Relationship Id="rId37" Type="http://schemas.openxmlformats.org/officeDocument/2006/relationships/slideLayout" Target="../slideLayouts/slideLayout76.xml"/><Relationship Id="rId36" Type="http://schemas.openxmlformats.org/officeDocument/2006/relationships/slideLayout" Target="../slideLayouts/slideLayout75.xml"/><Relationship Id="rId35" Type="http://schemas.openxmlformats.org/officeDocument/2006/relationships/slideLayout" Target="../slideLayouts/slideLayout74.xml"/><Relationship Id="rId34" Type="http://schemas.openxmlformats.org/officeDocument/2006/relationships/slideLayout" Target="../slideLayouts/slideLayout73.xml"/><Relationship Id="rId33" Type="http://schemas.openxmlformats.org/officeDocument/2006/relationships/slideLayout" Target="../slideLayouts/slideLayout72.xml"/><Relationship Id="rId32" Type="http://schemas.openxmlformats.org/officeDocument/2006/relationships/slideLayout" Target="../slideLayouts/slideLayout71.xml"/><Relationship Id="rId31" Type="http://schemas.openxmlformats.org/officeDocument/2006/relationships/slideLayout" Target="../slideLayouts/slideLayout70.xml"/><Relationship Id="rId30" Type="http://schemas.openxmlformats.org/officeDocument/2006/relationships/slideLayout" Target="../slideLayouts/slideLayout69.xml"/><Relationship Id="rId3" Type="http://schemas.openxmlformats.org/officeDocument/2006/relationships/slideLayout" Target="../slideLayouts/slideLayout42.xml"/><Relationship Id="rId29" Type="http://schemas.openxmlformats.org/officeDocument/2006/relationships/slideLayout" Target="../slideLayouts/slideLayout68.xml"/><Relationship Id="rId28" Type="http://schemas.openxmlformats.org/officeDocument/2006/relationships/slideLayout" Target="../slideLayouts/slideLayout67.xml"/><Relationship Id="rId27" Type="http://schemas.openxmlformats.org/officeDocument/2006/relationships/slideLayout" Target="../slideLayouts/slideLayout66.xml"/><Relationship Id="rId26" Type="http://schemas.openxmlformats.org/officeDocument/2006/relationships/slideLayout" Target="../slideLayouts/slideLayout65.xml"/><Relationship Id="rId25" Type="http://schemas.openxmlformats.org/officeDocument/2006/relationships/slideLayout" Target="../slideLayouts/slideLayout64.xml"/><Relationship Id="rId24" Type="http://schemas.openxmlformats.org/officeDocument/2006/relationships/slideLayout" Target="../slideLayouts/slideLayout63.xml"/><Relationship Id="rId23" Type="http://schemas.openxmlformats.org/officeDocument/2006/relationships/slideLayout" Target="../slideLayouts/slideLayout62.xml"/><Relationship Id="rId22" Type="http://schemas.openxmlformats.org/officeDocument/2006/relationships/slideLayout" Target="../slideLayouts/slideLayout61.xml"/><Relationship Id="rId21" Type="http://schemas.openxmlformats.org/officeDocument/2006/relationships/slideLayout" Target="../slideLayouts/slideLayout60.xml"/><Relationship Id="rId20" Type="http://schemas.openxmlformats.org/officeDocument/2006/relationships/slideLayout" Target="../slideLayouts/slideLayout59.xml"/><Relationship Id="rId2" Type="http://schemas.openxmlformats.org/officeDocument/2006/relationships/slideLayout" Target="../slideLayouts/slideLayout41.xml"/><Relationship Id="rId19" Type="http://schemas.openxmlformats.org/officeDocument/2006/relationships/slideLayout" Target="../slideLayouts/slideLayout58.xml"/><Relationship Id="rId18" Type="http://schemas.openxmlformats.org/officeDocument/2006/relationships/slideLayout" Target="../slideLayouts/slideLayout57.xml"/><Relationship Id="rId17" Type="http://schemas.openxmlformats.org/officeDocument/2006/relationships/slideLayout" Target="../slideLayouts/slideLayout56.xml"/><Relationship Id="rId16" Type="http://schemas.openxmlformats.org/officeDocument/2006/relationships/slideLayout" Target="../slideLayouts/slideLayout55.xml"/><Relationship Id="rId15" Type="http://schemas.openxmlformats.org/officeDocument/2006/relationships/slideLayout" Target="../slideLayouts/slideLayout54.xml"/><Relationship Id="rId14" Type="http://schemas.openxmlformats.org/officeDocument/2006/relationships/slideLayout" Target="../slideLayouts/slideLayout53.xml"/><Relationship Id="rId13" Type="http://schemas.openxmlformats.org/officeDocument/2006/relationships/slideLayout" Target="../slideLayouts/slideLayout52.xml"/><Relationship Id="rId12" Type="http://schemas.openxmlformats.org/officeDocument/2006/relationships/slideLayout" Target="../slideLayouts/slideLayout51.xml"/><Relationship Id="rId11" Type="http://schemas.openxmlformats.org/officeDocument/2006/relationships/slideLayout" Target="../slideLayouts/slideLayout50.xml"/><Relationship Id="rId10" Type="http://schemas.openxmlformats.org/officeDocument/2006/relationships/slideLayout" Target="../slideLayouts/slideLayout49.xml"/><Relationship Id="rId1"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cstate="screen">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217728" tIns="108864" rIns="217728" bIns="108864"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600202"/>
            <a:ext cx="10972800" cy="4525962"/>
          </a:xfrm>
          <a:prstGeom prst="rect">
            <a:avLst/>
          </a:prstGeom>
        </p:spPr>
        <p:txBody>
          <a:bodyPr vert="horz" lIns="217728" tIns="108864" rIns="217728" bIns="108864"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609600" y="6356351"/>
            <a:ext cx="2844800" cy="365125"/>
          </a:xfrm>
          <a:prstGeom prst="rect">
            <a:avLst/>
          </a:prstGeom>
        </p:spPr>
        <p:txBody>
          <a:bodyPr vert="horz" lIns="217728" tIns="108864" rIns="217728" bIns="108864" rtlCol="0" anchor="ctr"/>
          <a:lstStyle>
            <a:lvl1pPr algn="l">
              <a:defRPr sz="1450">
                <a:solidFill>
                  <a:schemeClr val="tx1">
                    <a:tint val="75000"/>
                  </a:schemeClr>
                </a:solidFill>
              </a:defRPr>
            </a:lvl1pPr>
          </a:lstStyle>
          <a:p>
            <a:fld id="{666A3FBD-FCAD-42B0-B570-15F1A431A3E5}" type="datetimeFigureOut">
              <a:rPr lang="zh-CN" altLang="en-US" smtClean="0"/>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217728" tIns="108864" rIns="217728" bIns="108864" rtlCol="0" anchor="ctr"/>
          <a:lstStyle>
            <a:lvl1pPr algn="ctr">
              <a:defRPr sz="1450">
                <a:solidFill>
                  <a:schemeClr val="tx1">
                    <a:tint val="75000"/>
                  </a:schemeClr>
                </a:solidFill>
              </a:defRPr>
            </a:lvl1pPr>
          </a:lstStyle>
          <a:p>
            <a:r>
              <a:rPr lang="zh-CN" altLang="en-US"/>
              <a:t>1</a:t>
            </a:r>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217728" tIns="108864" rIns="217728" bIns="108864" rtlCol="0" anchor="ctr"/>
          <a:lstStyle>
            <a:lvl1pPr algn="r">
              <a:defRPr sz="1450">
                <a:solidFill>
                  <a:schemeClr val="tx1">
                    <a:tint val="75000"/>
                  </a:schemeClr>
                </a:solidFill>
              </a:defRPr>
            </a:lvl1pPr>
          </a:lstStyle>
          <a:p>
            <a:fld id="{3B9FBB04-D646-4248-B49D-0C5017270C31}"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1088390" rtl="0" eaLnBrk="1" latinLnBrk="0" hangingPunct="1">
        <a:spcBef>
          <a:spcPct val="0"/>
        </a:spcBef>
        <a:buNone/>
        <a:defRPr sz="5250" kern="1200">
          <a:solidFill>
            <a:schemeClr val="tx1"/>
          </a:solidFill>
          <a:latin typeface="+mj-lt"/>
          <a:ea typeface="+mj-ea"/>
          <a:cs typeface="+mj-cs"/>
        </a:defRPr>
      </a:lvl1pPr>
    </p:titleStyle>
    <p:bodyStyle>
      <a:lvl1pPr marL="408305" indent="-408305" algn="l" defTabSz="1088390"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1pPr>
      <a:lvl2pPr marL="884555" indent="-340360" algn="l" defTabSz="1088390" rtl="0" eaLnBrk="1" latinLnBrk="0" hangingPunct="1">
        <a:spcBef>
          <a:spcPct val="20000"/>
        </a:spcBef>
        <a:buFont typeface="Arial" panose="020B0604020202020204" pitchFamily="34" charset="0"/>
        <a:buChar char="–"/>
        <a:defRPr sz="3350" kern="1200">
          <a:solidFill>
            <a:schemeClr val="tx1"/>
          </a:solidFill>
          <a:latin typeface="+mn-lt"/>
          <a:ea typeface="+mn-ea"/>
          <a:cs typeface="+mn-cs"/>
        </a:defRPr>
      </a:lvl2pPr>
      <a:lvl3pPr marL="1360805" indent="-272415" algn="l" defTabSz="1088390" rtl="0" eaLnBrk="1" latinLnBrk="0" hangingPunct="1">
        <a:spcBef>
          <a:spcPct val="20000"/>
        </a:spcBef>
        <a:buFont typeface="Arial" panose="020B0604020202020204" pitchFamily="34" charset="0"/>
        <a:buChar char="•"/>
        <a:defRPr sz="2850" kern="1200">
          <a:solidFill>
            <a:schemeClr val="tx1"/>
          </a:solidFill>
          <a:latin typeface="+mn-lt"/>
          <a:ea typeface="+mn-ea"/>
          <a:cs typeface="+mn-cs"/>
        </a:defRPr>
      </a:lvl3pPr>
      <a:lvl4pPr marL="1905000"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9195"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93390"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7585"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81780"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26610"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088390" rtl="0" eaLnBrk="1" latinLnBrk="0" hangingPunct="1">
        <a:defRPr sz="2150" kern="1200">
          <a:solidFill>
            <a:schemeClr val="tx1"/>
          </a:solidFill>
          <a:latin typeface="+mn-lt"/>
          <a:ea typeface="+mn-ea"/>
          <a:cs typeface="+mn-cs"/>
        </a:defRPr>
      </a:lvl1pPr>
      <a:lvl2pPr marL="544195" algn="l" defTabSz="1088390" rtl="0" eaLnBrk="1" latinLnBrk="0" hangingPunct="1">
        <a:defRPr sz="2150" kern="1200">
          <a:solidFill>
            <a:schemeClr val="tx1"/>
          </a:solidFill>
          <a:latin typeface="+mn-lt"/>
          <a:ea typeface="+mn-ea"/>
          <a:cs typeface="+mn-cs"/>
        </a:defRPr>
      </a:lvl2pPr>
      <a:lvl3pPr marL="1088390" algn="l" defTabSz="1088390" rtl="0" eaLnBrk="1" latinLnBrk="0" hangingPunct="1">
        <a:defRPr sz="2150" kern="1200">
          <a:solidFill>
            <a:schemeClr val="tx1"/>
          </a:solidFill>
          <a:latin typeface="+mn-lt"/>
          <a:ea typeface="+mn-ea"/>
          <a:cs typeface="+mn-cs"/>
        </a:defRPr>
      </a:lvl3pPr>
      <a:lvl4pPr marL="1632585" algn="l" defTabSz="1088390" rtl="0" eaLnBrk="1" latinLnBrk="0" hangingPunct="1">
        <a:defRPr sz="2150" kern="1200">
          <a:solidFill>
            <a:schemeClr val="tx1"/>
          </a:solidFill>
          <a:latin typeface="+mn-lt"/>
          <a:ea typeface="+mn-ea"/>
          <a:cs typeface="+mn-cs"/>
        </a:defRPr>
      </a:lvl4pPr>
      <a:lvl5pPr marL="2177415" algn="l" defTabSz="1088390" rtl="0" eaLnBrk="1" latinLnBrk="0" hangingPunct="1">
        <a:defRPr sz="2150" kern="1200">
          <a:solidFill>
            <a:schemeClr val="tx1"/>
          </a:solidFill>
          <a:latin typeface="+mn-lt"/>
          <a:ea typeface="+mn-ea"/>
          <a:cs typeface="+mn-cs"/>
        </a:defRPr>
      </a:lvl5pPr>
      <a:lvl6pPr marL="2721610" algn="l" defTabSz="1088390" rtl="0" eaLnBrk="1" latinLnBrk="0" hangingPunct="1">
        <a:defRPr sz="2150" kern="1200">
          <a:solidFill>
            <a:schemeClr val="tx1"/>
          </a:solidFill>
          <a:latin typeface="+mn-lt"/>
          <a:ea typeface="+mn-ea"/>
          <a:cs typeface="+mn-cs"/>
        </a:defRPr>
      </a:lvl6pPr>
      <a:lvl7pPr marL="3265805" algn="l" defTabSz="1088390" rtl="0" eaLnBrk="1" latinLnBrk="0" hangingPunct="1">
        <a:defRPr sz="2150" kern="1200">
          <a:solidFill>
            <a:schemeClr val="tx1"/>
          </a:solidFill>
          <a:latin typeface="+mn-lt"/>
          <a:ea typeface="+mn-ea"/>
          <a:cs typeface="+mn-cs"/>
        </a:defRPr>
      </a:lvl7pPr>
      <a:lvl8pPr marL="3810000" algn="l" defTabSz="1088390" rtl="0" eaLnBrk="1" latinLnBrk="0" hangingPunct="1">
        <a:defRPr sz="2150" kern="1200">
          <a:solidFill>
            <a:schemeClr val="tx1"/>
          </a:solidFill>
          <a:latin typeface="+mn-lt"/>
          <a:ea typeface="+mn-ea"/>
          <a:cs typeface="+mn-cs"/>
        </a:defRPr>
      </a:lvl8pPr>
      <a:lvl9pPr marL="4354195" algn="l" defTabSz="1088390" rtl="0" eaLnBrk="1" latinLnBrk="0" hangingPunct="1">
        <a:defRPr sz="21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243852" tIns="121926" rIns="243852" bIns="121926"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600" y="1600202"/>
            <a:ext cx="10972800" cy="4525963"/>
          </a:xfrm>
          <a:prstGeom prst="rect">
            <a:avLst/>
          </a:prstGeom>
        </p:spPr>
        <p:txBody>
          <a:bodyPr vert="horz" lIns="243852" tIns="121926" rIns="243852" bIns="121926"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6" name="Slide Number Placeholder 5"/>
          <p:cNvSpPr>
            <a:spLocks noGrp="1"/>
          </p:cNvSpPr>
          <p:nvPr>
            <p:ph type="sldNum" sz="quarter" idx="4"/>
          </p:nvPr>
        </p:nvSpPr>
        <p:spPr>
          <a:xfrm>
            <a:off x="8737600" y="6356351"/>
            <a:ext cx="2844800" cy="365126"/>
          </a:xfrm>
          <a:prstGeom prst="rect">
            <a:avLst/>
          </a:prstGeom>
        </p:spPr>
        <p:txBody>
          <a:bodyPr vert="horz" lIns="243852" tIns="121926" rIns="243852" bIns="121926" rtlCol="0" anchor="ctr"/>
          <a:lstStyle>
            <a:lvl1pPr algn="r">
              <a:defRPr sz="1600">
                <a:solidFill>
                  <a:schemeClr val="tx1">
                    <a:tint val="75000"/>
                  </a:schemeClr>
                </a:solidFill>
                <a:latin typeface="Roboto Light"/>
                <a:cs typeface="Roboto Light"/>
              </a:defRPr>
            </a:lvl1pPr>
          </a:lstStyle>
          <a:p>
            <a:fld id="{010B77E7-8D76-A248-9E9F-68FC055C9F4B}" type="slidenum">
              <a:rPr lang="en-US" smtClean="0"/>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hf hdr="0" dt="0"/>
  <p:txStyles>
    <p:titleStyle>
      <a:lvl1pPr algn="ctr" defTabSz="609600" rtl="0" eaLnBrk="1" latinLnBrk="0" hangingPunct="1">
        <a:spcBef>
          <a:spcPct val="0"/>
        </a:spcBef>
        <a:buNone/>
        <a:defRPr sz="2700" kern="1200">
          <a:solidFill>
            <a:schemeClr val="tx1"/>
          </a:solidFill>
          <a:latin typeface="Roboto Light"/>
          <a:ea typeface="+mj-ea"/>
          <a:cs typeface="Roboto Light"/>
        </a:defRPr>
      </a:lvl1pPr>
    </p:titleStyle>
    <p:bodyStyle>
      <a:lvl1pPr marL="0" indent="0" algn="l" defTabSz="609600" rtl="0" eaLnBrk="1" latinLnBrk="0" hangingPunct="1">
        <a:spcBef>
          <a:spcPct val="20000"/>
        </a:spcBef>
        <a:buFont typeface="Arial" panose="020B0604020202020204"/>
        <a:buNone/>
        <a:defRPr sz="2000" kern="1200">
          <a:solidFill>
            <a:schemeClr val="tx1"/>
          </a:solidFill>
          <a:latin typeface="Roboto Light"/>
          <a:ea typeface="+mn-ea"/>
          <a:cs typeface="Roboto Light"/>
        </a:defRPr>
      </a:lvl1pPr>
      <a:lvl2pPr marL="609600" indent="0" algn="l" defTabSz="609600" rtl="0" eaLnBrk="1" latinLnBrk="0" hangingPunct="1">
        <a:spcBef>
          <a:spcPct val="20000"/>
        </a:spcBef>
        <a:buFont typeface="Arial" panose="020B0604020202020204"/>
        <a:buNone/>
        <a:defRPr sz="1800" kern="1200">
          <a:solidFill>
            <a:schemeClr val="tx1"/>
          </a:solidFill>
          <a:latin typeface="Roboto Light"/>
          <a:ea typeface="+mn-ea"/>
          <a:cs typeface="Roboto Light"/>
        </a:defRPr>
      </a:lvl2pPr>
      <a:lvl3pPr marL="1219200" indent="0" algn="l" defTabSz="609600" rtl="0" eaLnBrk="1" latinLnBrk="0" hangingPunct="1">
        <a:spcBef>
          <a:spcPct val="20000"/>
        </a:spcBef>
        <a:buFont typeface="Arial" panose="020B0604020202020204"/>
        <a:buNone/>
        <a:defRPr sz="1400" kern="1200">
          <a:solidFill>
            <a:schemeClr val="tx1"/>
          </a:solidFill>
          <a:latin typeface="Roboto Light"/>
          <a:ea typeface="+mn-ea"/>
          <a:cs typeface="Roboto Light"/>
        </a:defRPr>
      </a:lvl3pPr>
      <a:lvl4pPr marL="1828800" indent="0" algn="l" defTabSz="609600" rtl="0" eaLnBrk="1" latinLnBrk="0" hangingPunct="1">
        <a:spcBef>
          <a:spcPct val="20000"/>
        </a:spcBef>
        <a:buFont typeface="Arial" panose="020B0604020202020204"/>
        <a:buNone/>
        <a:defRPr sz="1000" kern="1200">
          <a:solidFill>
            <a:schemeClr val="tx1"/>
          </a:solidFill>
          <a:latin typeface="Roboto Light"/>
          <a:ea typeface="+mn-ea"/>
          <a:cs typeface="Roboto Light"/>
        </a:defRPr>
      </a:lvl4pPr>
      <a:lvl5pPr marL="2437765" indent="0" algn="l" defTabSz="609600" rtl="0" eaLnBrk="1" latinLnBrk="0" hangingPunct="1">
        <a:spcBef>
          <a:spcPct val="20000"/>
        </a:spcBef>
        <a:buFont typeface="Arial" panose="020B0604020202020204"/>
        <a:buNone/>
        <a:defRPr sz="1000" kern="1200">
          <a:solidFill>
            <a:schemeClr val="tx1"/>
          </a:solidFill>
          <a:latin typeface="Roboto Light"/>
          <a:ea typeface="+mn-ea"/>
          <a:cs typeface="Roboto Light"/>
        </a:defRPr>
      </a:lvl5pPr>
      <a:lvl6pPr marL="3352165" indent="-304800" algn="l" defTabSz="609600" rtl="0" eaLnBrk="1" latinLnBrk="0" hangingPunct="1">
        <a:spcBef>
          <a:spcPct val="20000"/>
        </a:spcBef>
        <a:buFont typeface="Arial" panose="020B0604020202020204"/>
        <a:buChar char="•"/>
        <a:defRPr sz="2650" kern="1200">
          <a:solidFill>
            <a:schemeClr val="tx1"/>
          </a:solidFill>
          <a:latin typeface="+mn-lt"/>
          <a:ea typeface="+mn-ea"/>
          <a:cs typeface="+mn-cs"/>
        </a:defRPr>
      </a:lvl6pPr>
      <a:lvl7pPr marL="3961765" indent="-304800" algn="l" defTabSz="609600" rtl="0" eaLnBrk="1" latinLnBrk="0" hangingPunct="1">
        <a:spcBef>
          <a:spcPct val="20000"/>
        </a:spcBef>
        <a:buFont typeface="Arial" panose="020B0604020202020204"/>
        <a:buChar char="•"/>
        <a:defRPr sz="2650" kern="1200">
          <a:solidFill>
            <a:schemeClr val="tx1"/>
          </a:solidFill>
          <a:latin typeface="+mn-lt"/>
          <a:ea typeface="+mn-ea"/>
          <a:cs typeface="+mn-cs"/>
        </a:defRPr>
      </a:lvl7pPr>
      <a:lvl8pPr marL="4571365" indent="-304800" algn="l" defTabSz="609600" rtl="0" eaLnBrk="1" latinLnBrk="0" hangingPunct="1">
        <a:spcBef>
          <a:spcPct val="20000"/>
        </a:spcBef>
        <a:buFont typeface="Arial" panose="020B0604020202020204"/>
        <a:buChar char="•"/>
        <a:defRPr sz="2650" kern="1200">
          <a:solidFill>
            <a:schemeClr val="tx1"/>
          </a:solidFill>
          <a:latin typeface="+mn-lt"/>
          <a:ea typeface="+mn-ea"/>
          <a:cs typeface="+mn-cs"/>
        </a:defRPr>
      </a:lvl8pPr>
      <a:lvl9pPr marL="5180965" indent="-304800" algn="l" defTabSz="609600" rtl="0" eaLnBrk="1" latinLnBrk="0" hangingPunct="1">
        <a:spcBef>
          <a:spcPct val="20000"/>
        </a:spcBef>
        <a:buFont typeface="Arial" panose="020B0604020202020204"/>
        <a:buChar char="•"/>
        <a:defRPr sz="2650" kern="1200">
          <a:solidFill>
            <a:schemeClr val="tx1"/>
          </a:solidFill>
          <a:latin typeface="+mn-lt"/>
          <a:ea typeface="+mn-ea"/>
          <a:cs typeface="+mn-cs"/>
        </a:defRPr>
      </a:lvl9pPr>
    </p:bodyStyle>
    <p:otherStyle>
      <a:defPPr>
        <a:defRPr lang="en-US"/>
      </a:defPPr>
      <a:lvl1pPr marL="0" algn="l" defTabSz="609600" rtl="0" eaLnBrk="1" latinLnBrk="0" hangingPunct="1">
        <a:defRPr sz="2400" kern="1200">
          <a:solidFill>
            <a:schemeClr val="tx1"/>
          </a:solidFill>
          <a:latin typeface="+mn-lt"/>
          <a:ea typeface="+mn-ea"/>
          <a:cs typeface="+mn-cs"/>
        </a:defRPr>
      </a:lvl1pPr>
      <a:lvl2pPr marL="609600" algn="l" defTabSz="609600" rtl="0" eaLnBrk="1" latinLnBrk="0" hangingPunct="1">
        <a:defRPr sz="2400" kern="1200">
          <a:solidFill>
            <a:schemeClr val="tx1"/>
          </a:solidFill>
          <a:latin typeface="+mn-lt"/>
          <a:ea typeface="+mn-ea"/>
          <a:cs typeface="+mn-cs"/>
        </a:defRPr>
      </a:lvl2pPr>
      <a:lvl3pPr marL="1219200" algn="l" defTabSz="609600" rtl="0" eaLnBrk="1" latinLnBrk="0" hangingPunct="1">
        <a:defRPr sz="2400" kern="1200">
          <a:solidFill>
            <a:schemeClr val="tx1"/>
          </a:solidFill>
          <a:latin typeface="+mn-lt"/>
          <a:ea typeface="+mn-ea"/>
          <a:cs typeface="+mn-cs"/>
        </a:defRPr>
      </a:lvl3pPr>
      <a:lvl4pPr marL="1828800" algn="l" defTabSz="609600" rtl="0" eaLnBrk="1" latinLnBrk="0" hangingPunct="1">
        <a:defRPr sz="2400" kern="1200">
          <a:solidFill>
            <a:schemeClr val="tx1"/>
          </a:solidFill>
          <a:latin typeface="+mn-lt"/>
          <a:ea typeface="+mn-ea"/>
          <a:cs typeface="+mn-cs"/>
        </a:defRPr>
      </a:lvl4pPr>
      <a:lvl5pPr marL="2437765" algn="l" defTabSz="609600" rtl="0" eaLnBrk="1" latinLnBrk="0" hangingPunct="1">
        <a:defRPr sz="2400" kern="1200">
          <a:solidFill>
            <a:schemeClr val="tx1"/>
          </a:solidFill>
          <a:latin typeface="+mn-lt"/>
          <a:ea typeface="+mn-ea"/>
          <a:cs typeface="+mn-cs"/>
        </a:defRPr>
      </a:lvl5pPr>
      <a:lvl6pPr marL="3047365" algn="l" defTabSz="609600" rtl="0" eaLnBrk="1" latinLnBrk="0" hangingPunct="1">
        <a:defRPr sz="2400" kern="1200">
          <a:solidFill>
            <a:schemeClr val="tx1"/>
          </a:solidFill>
          <a:latin typeface="+mn-lt"/>
          <a:ea typeface="+mn-ea"/>
          <a:cs typeface="+mn-cs"/>
        </a:defRPr>
      </a:lvl6pPr>
      <a:lvl7pPr marL="3656965" algn="l" defTabSz="609600" rtl="0" eaLnBrk="1" latinLnBrk="0" hangingPunct="1">
        <a:defRPr sz="2400" kern="1200">
          <a:solidFill>
            <a:schemeClr val="tx1"/>
          </a:solidFill>
          <a:latin typeface="+mn-lt"/>
          <a:ea typeface="+mn-ea"/>
          <a:cs typeface="+mn-cs"/>
        </a:defRPr>
      </a:lvl7pPr>
      <a:lvl8pPr marL="4266565" algn="l" defTabSz="609600" rtl="0" eaLnBrk="1" latinLnBrk="0" hangingPunct="1">
        <a:defRPr sz="2400" kern="1200">
          <a:solidFill>
            <a:schemeClr val="tx1"/>
          </a:solidFill>
          <a:latin typeface="+mn-lt"/>
          <a:ea typeface="+mn-ea"/>
          <a:cs typeface="+mn-cs"/>
        </a:defRPr>
      </a:lvl8pPr>
      <a:lvl9pPr marL="4876165" algn="l" defTabSz="6096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descr="Picture 1"/>
          <p:cNvPicPr>
            <a:picLocks noChangeAspect="1"/>
          </p:cNvPicPr>
          <p:nvPr/>
        </p:nvPicPr>
        <p:blipFill>
          <a:blip r:embed="rId14"/>
          <a:stretch>
            <a:fillRect/>
          </a:stretch>
        </p:blipFill>
        <p:spPr>
          <a:xfrm>
            <a:off x="0" y="0"/>
            <a:ext cx="12192000" cy="6858000"/>
          </a:xfrm>
          <a:prstGeom prst="rect">
            <a:avLst/>
          </a:prstGeom>
          <a:ln w="12700">
            <a:miter lim="400000"/>
            <a:headEnd/>
            <a:tailEnd/>
          </a:ln>
        </p:spPr>
      </p:pic>
      <p:sp>
        <p:nvSpPr>
          <p:cNvPr id="3" name="标题文本"/>
          <p:cNvSpPr txBox="1">
            <a:spLocks noGrp="1"/>
          </p:cNvSpPr>
          <p:nvPr>
            <p:ph type="title"/>
          </p:nvPr>
        </p:nvSpPr>
        <p:spPr>
          <a:xfrm>
            <a:off x="609600" y="92076"/>
            <a:ext cx="10972800" cy="1508125"/>
          </a:xfrm>
          <a:prstGeom prst="rect">
            <a:avLst/>
          </a:prstGeom>
          <a:ln w="12700">
            <a:miter lim="400000"/>
          </a:ln>
        </p:spPr>
        <p:txBody>
          <a:bodyPr lIns="121926" tIns="121926" rIns="121926" bIns="121926" anchor="ctr">
            <a:normAutofit/>
          </a:bodyPr>
          <a:lstStyle/>
          <a:p>
            <a:r>
              <a:t>标题文本</a:t>
            </a:r>
          </a:p>
        </p:txBody>
      </p:sp>
      <p:sp>
        <p:nvSpPr>
          <p:cNvPr id="4" name="正文级别 1…"/>
          <p:cNvSpPr txBox="1">
            <a:spLocks noGrp="1"/>
          </p:cNvSpPr>
          <p:nvPr>
            <p:ph type="body" idx="1"/>
          </p:nvPr>
        </p:nvSpPr>
        <p:spPr>
          <a:xfrm>
            <a:off x="609600" y="1600200"/>
            <a:ext cx="10972800" cy="5257800"/>
          </a:xfrm>
          <a:prstGeom prst="rect">
            <a:avLst/>
          </a:prstGeom>
          <a:ln w="12700">
            <a:miter lim="400000"/>
          </a:ln>
        </p:spPr>
        <p:txBody>
          <a:bodyPr lIns="121926" tIns="121926" rIns="121926" bIns="121926">
            <a:normAutofit/>
          </a:bodyPr>
          <a:lstStyle/>
          <a:p>
            <a:r>
              <a:t>正文级别 1</a:t>
            </a:r>
          </a:p>
          <a:p>
            <a:pPr lvl="1"/>
            <a:r>
              <a:t>正文级别 2</a:t>
            </a:r>
          </a:p>
          <a:p>
            <a:pPr lvl="2"/>
            <a:r>
              <a:t>正文级别 3</a:t>
            </a:r>
          </a:p>
          <a:p>
            <a:pPr lvl="3"/>
            <a:r>
              <a:t>正文级别 4</a:t>
            </a:r>
          </a:p>
          <a:p>
            <a:pPr lvl="4"/>
            <a:r>
              <a:t>正文级别 5</a:t>
            </a:r>
          </a:p>
        </p:txBody>
      </p:sp>
      <p:sp>
        <p:nvSpPr>
          <p:cNvPr id="5" name="幻灯片编号"/>
          <p:cNvSpPr txBox="1">
            <a:spLocks noGrp="1"/>
          </p:cNvSpPr>
          <p:nvPr>
            <p:ph type="sldNum" sz="quarter" idx="2"/>
          </p:nvPr>
        </p:nvSpPr>
        <p:spPr>
          <a:xfrm>
            <a:off x="8250916" y="6110125"/>
            <a:ext cx="486684" cy="492455"/>
          </a:xfrm>
          <a:prstGeom prst="rect">
            <a:avLst/>
          </a:prstGeom>
          <a:ln w="12700">
            <a:miter lim="400000"/>
          </a:ln>
        </p:spPr>
        <p:txBody>
          <a:bodyPr wrap="none" lIns="121926" tIns="121926" rIns="121926" bIns="121926" anchor="ctr">
            <a:spAutoFit/>
          </a:bodyPr>
          <a:lstStyle>
            <a:lvl1pPr algn="r">
              <a:defRPr sz="1600">
                <a:solidFill>
                  <a:srgbClr val="A4A5A4"/>
                </a:solidFill>
                <a:latin typeface="Roboto Light"/>
                <a:ea typeface="Roboto Light"/>
                <a:cs typeface="Roboto Light"/>
                <a:sym typeface="Roboto Light"/>
              </a:defRPr>
            </a:lvl1pPr>
          </a:lstStyle>
          <a:p>
            <a:fld id="{86CB4B4D-7CA3-9044-876B-883B54F8677D}" type="slidenum">
              <a:rPr/>
            </a:fld>
            <a:endParaRPr/>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ransition spd="med"/>
  <p:hf hdr="0" dt="0"/>
  <p:txStyles>
    <p:titleStyle>
      <a:lvl1pPr marL="0" marR="0" indent="0" algn="ctr" defTabSz="609600" rtl="0" latinLnBrk="0">
        <a:lnSpc>
          <a:spcPct val="100000"/>
        </a:lnSpc>
        <a:spcBef>
          <a:spcPts val="0"/>
        </a:spcBef>
        <a:spcAft>
          <a:spcPts val="0"/>
        </a:spcAft>
        <a:buClrTx/>
        <a:buSzTx/>
        <a:buFontTx/>
        <a:buNone/>
        <a:defRPr sz="2665" b="0" i="0" u="none" strike="noStrike" cap="none" spc="0" baseline="0">
          <a:solidFill>
            <a:srgbClr val="737572"/>
          </a:solidFill>
          <a:uFillTx/>
          <a:latin typeface="Roboto Light"/>
          <a:ea typeface="Roboto Light"/>
          <a:cs typeface="Roboto Light"/>
          <a:sym typeface="Roboto Light"/>
        </a:defRPr>
      </a:lvl1pPr>
      <a:lvl2pPr marL="0" marR="0" indent="0" algn="ctr" defTabSz="609600" rtl="0" latinLnBrk="0">
        <a:lnSpc>
          <a:spcPct val="100000"/>
        </a:lnSpc>
        <a:spcBef>
          <a:spcPts val="0"/>
        </a:spcBef>
        <a:spcAft>
          <a:spcPts val="0"/>
        </a:spcAft>
        <a:buClrTx/>
        <a:buSzTx/>
        <a:buFontTx/>
        <a:buNone/>
        <a:defRPr sz="2665" b="0" i="0" u="none" strike="noStrike" cap="none" spc="0" baseline="0">
          <a:solidFill>
            <a:srgbClr val="737572"/>
          </a:solidFill>
          <a:uFillTx/>
          <a:latin typeface="Roboto Light"/>
          <a:ea typeface="Roboto Light"/>
          <a:cs typeface="Roboto Light"/>
          <a:sym typeface="Roboto Light"/>
        </a:defRPr>
      </a:lvl2pPr>
      <a:lvl3pPr marL="0" marR="0" indent="0" algn="ctr" defTabSz="609600" rtl="0" latinLnBrk="0">
        <a:lnSpc>
          <a:spcPct val="100000"/>
        </a:lnSpc>
        <a:spcBef>
          <a:spcPts val="0"/>
        </a:spcBef>
        <a:spcAft>
          <a:spcPts val="0"/>
        </a:spcAft>
        <a:buClrTx/>
        <a:buSzTx/>
        <a:buFontTx/>
        <a:buNone/>
        <a:defRPr sz="2665" b="0" i="0" u="none" strike="noStrike" cap="none" spc="0" baseline="0">
          <a:solidFill>
            <a:srgbClr val="737572"/>
          </a:solidFill>
          <a:uFillTx/>
          <a:latin typeface="Roboto Light"/>
          <a:ea typeface="Roboto Light"/>
          <a:cs typeface="Roboto Light"/>
          <a:sym typeface="Roboto Light"/>
        </a:defRPr>
      </a:lvl3pPr>
      <a:lvl4pPr marL="0" marR="0" indent="0" algn="ctr" defTabSz="609600" rtl="0" latinLnBrk="0">
        <a:lnSpc>
          <a:spcPct val="100000"/>
        </a:lnSpc>
        <a:spcBef>
          <a:spcPts val="0"/>
        </a:spcBef>
        <a:spcAft>
          <a:spcPts val="0"/>
        </a:spcAft>
        <a:buClrTx/>
        <a:buSzTx/>
        <a:buFontTx/>
        <a:buNone/>
        <a:defRPr sz="2665" b="0" i="0" u="none" strike="noStrike" cap="none" spc="0" baseline="0">
          <a:solidFill>
            <a:srgbClr val="737572"/>
          </a:solidFill>
          <a:uFillTx/>
          <a:latin typeface="Roboto Light"/>
          <a:ea typeface="Roboto Light"/>
          <a:cs typeface="Roboto Light"/>
          <a:sym typeface="Roboto Light"/>
        </a:defRPr>
      </a:lvl4pPr>
      <a:lvl5pPr marL="0" marR="0" indent="0" algn="ctr" defTabSz="609600" rtl="0" latinLnBrk="0">
        <a:lnSpc>
          <a:spcPct val="100000"/>
        </a:lnSpc>
        <a:spcBef>
          <a:spcPts val="0"/>
        </a:spcBef>
        <a:spcAft>
          <a:spcPts val="0"/>
        </a:spcAft>
        <a:buClrTx/>
        <a:buSzTx/>
        <a:buFontTx/>
        <a:buNone/>
        <a:defRPr sz="2665" b="0" i="0" u="none" strike="noStrike" cap="none" spc="0" baseline="0">
          <a:solidFill>
            <a:srgbClr val="737572"/>
          </a:solidFill>
          <a:uFillTx/>
          <a:latin typeface="Roboto Light"/>
          <a:ea typeface="Roboto Light"/>
          <a:cs typeface="Roboto Light"/>
          <a:sym typeface="Roboto Light"/>
        </a:defRPr>
      </a:lvl5pPr>
      <a:lvl6pPr marL="0" marR="0" indent="0" algn="ctr" defTabSz="609600" rtl="0" latinLnBrk="0">
        <a:lnSpc>
          <a:spcPct val="100000"/>
        </a:lnSpc>
        <a:spcBef>
          <a:spcPts val="0"/>
        </a:spcBef>
        <a:spcAft>
          <a:spcPts val="0"/>
        </a:spcAft>
        <a:buClrTx/>
        <a:buSzTx/>
        <a:buFontTx/>
        <a:buNone/>
        <a:defRPr sz="2665" b="0" i="0" u="none" strike="noStrike" cap="none" spc="0" baseline="0">
          <a:solidFill>
            <a:srgbClr val="737572"/>
          </a:solidFill>
          <a:uFillTx/>
          <a:latin typeface="Roboto Light"/>
          <a:ea typeface="Roboto Light"/>
          <a:cs typeface="Roboto Light"/>
          <a:sym typeface="Roboto Light"/>
        </a:defRPr>
      </a:lvl6pPr>
      <a:lvl7pPr marL="0" marR="0" indent="0" algn="ctr" defTabSz="609600" rtl="0" latinLnBrk="0">
        <a:lnSpc>
          <a:spcPct val="100000"/>
        </a:lnSpc>
        <a:spcBef>
          <a:spcPts val="0"/>
        </a:spcBef>
        <a:spcAft>
          <a:spcPts val="0"/>
        </a:spcAft>
        <a:buClrTx/>
        <a:buSzTx/>
        <a:buFontTx/>
        <a:buNone/>
        <a:defRPr sz="2665" b="0" i="0" u="none" strike="noStrike" cap="none" spc="0" baseline="0">
          <a:solidFill>
            <a:srgbClr val="737572"/>
          </a:solidFill>
          <a:uFillTx/>
          <a:latin typeface="Roboto Light"/>
          <a:ea typeface="Roboto Light"/>
          <a:cs typeface="Roboto Light"/>
          <a:sym typeface="Roboto Light"/>
        </a:defRPr>
      </a:lvl7pPr>
      <a:lvl8pPr marL="0" marR="0" indent="0" algn="ctr" defTabSz="609600" rtl="0" latinLnBrk="0">
        <a:lnSpc>
          <a:spcPct val="100000"/>
        </a:lnSpc>
        <a:spcBef>
          <a:spcPts val="0"/>
        </a:spcBef>
        <a:spcAft>
          <a:spcPts val="0"/>
        </a:spcAft>
        <a:buClrTx/>
        <a:buSzTx/>
        <a:buFontTx/>
        <a:buNone/>
        <a:defRPr sz="2665" b="0" i="0" u="none" strike="noStrike" cap="none" spc="0" baseline="0">
          <a:solidFill>
            <a:srgbClr val="737572"/>
          </a:solidFill>
          <a:uFillTx/>
          <a:latin typeface="Roboto Light"/>
          <a:ea typeface="Roboto Light"/>
          <a:cs typeface="Roboto Light"/>
          <a:sym typeface="Roboto Light"/>
        </a:defRPr>
      </a:lvl8pPr>
      <a:lvl9pPr marL="0" marR="0" indent="0" algn="ctr" defTabSz="609600" rtl="0" latinLnBrk="0">
        <a:lnSpc>
          <a:spcPct val="100000"/>
        </a:lnSpc>
        <a:spcBef>
          <a:spcPts val="0"/>
        </a:spcBef>
        <a:spcAft>
          <a:spcPts val="0"/>
        </a:spcAft>
        <a:buClrTx/>
        <a:buSzTx/>
        <a:buFontTx/>
        <a:buNone/>
        <a:defRPr sz="2665" b="0" i="0" u="none" strike="noStrike" cap="none" spc="0" baseline="0">
          <a:solidFill>
            <a:srgbClr val="737572"/>
          </a:solidFill>
          <a:uFillTx/>
          <a:latin typeface="Roboto Light"/>
          <a:ea typeface="Roboto Light"/>
          <a:cs typeface="Roboto Light"/>
          <a:sym typeface="Roboto Light"/>
        </a:defRPr>
      </a:lvl9pPr>
    </p:titleStyle>
    <p:bodyStyle>
      <a:lvl1pPr marL="0" marR="0" indent="0" algn="l" defTabSz="609600" rtl="0" latinLnBrk="0">
        <a:lnSpc>
          <a:spcPct val="100000"/>
        </a:lnSpc>
        <a:spcBef>
          <a:spcPts val="400"/>
        </a:spcBef>
        <a:spcAft>
          <a:spcPts val="0"/>
        </a:spcAft>
        <a:buClrTx/>
        <a:buSzTx/>
        <a:buFontTx/>
        <a:buNone/>
        <a:defRPr sz="2000" b="0" i="0" u="none" strike="noStrike" cap="none" spc="0" baseline="0">
          <a:solidFill>
            <a:srgbClr val="737572"/>
          </a:solidFill>
          <a:uFillTx/>
          <a:latin typeface="Roboto Light"/>
          <a:ea typeface="Roboto Light"/>
          <a:cs typeface="Roboto Light"/>
          <a:sym typeface="Roboto Light"/>
        </a:defRPr>
      </a:lvl1pPr>
      <a:lvl2pPr marL="0" marR="0" indent="609600" algn="l" defTabSz="609600" rtl="0" latinLnBrk="0">
        <a:lnSpc>
          <a:spcPct val="100000"/>
        </a:lnSpc>
        <a:spcBef>
          <a:spcPts val="400"/>
        </a:spcBef>
        <a:spcAft>
          <a:spcPts val="0"/>
        </a:spcAft>
        <a:buClrTx/>
        <a:buSzTx/>
        <a:buFontTx/>
        <a:buNone/>
        <a:defRPr sz="2000" b="0" i="0" u="none" strike="noStrike" cap="none" spc="0" baseline="0">
          <a:solidFill>
            <a:srgbClr val="737572"/>
          </a:solidFill>
          <a:uFillTx/>
          <a:latin typeface="Roboto Light"/>
          <a:ea typeface="Roboto Light"/>
          <a:cs typeface="Roboto Light"/>
          <a:sym typeface="Roboto Light"/>
        </a:defRPr>
      </a:lvl2pPr>
      <a:lvl3pPr marL="0" marR="0" indent="1219200" algn="l" defTabSz="609600" rtl="0" latinLnBrk="0">
        <a:lnSpc>
          <a:spcPct val="100000"/>
        </a:lnSpc>
        <a:spcBef>
          <a:spcPts val="400"/>
        </a:spcBef>
        <a:spcAft>
          <a:spcPts val="0"/>
        </a:spcAft>
        <a:buClrTx/>
        <a:buSzTx/>
        <a:buFontTx/>
        <a:buNone/>
        <a:defRPr sz="2000" b="0" i="0" u="none" strike="noStrike" cap="none" spc="0" baseline="0">
          <a:solidFill>
            <a:srgbClr val="737572"/>
          </a:solidFill>
          <a:uFillTx/>
          <a:latin typeface="Roboto Light"/>
          <a:ea typeface="Roboto Light"/>
          <a:cs typeface="Roboto Light"/>
          <a:sym typeface="Roboto Light"/>
        </a:defRPr>
      </a:lvl3pPr>
      <a:lvl4pPr marL="0" marR="0" indent="1828800" algn="l" defTabSz="609600" rtl="0" latinLnBrk="0">
        <a:lnSpc>
          <a:spcPct val="100000"/>
        </a:lnSpc>
        <a:spcBef>
          <a:spcPts val="400"/>
        </a:spcBef>
        <a:spcAft>
          <a:spcPts val="0"/>
        </a:spcAft>
        <a:buClrTx/>
        <a:buSzTx/>
        <a:buFontTx/>
        <a:buNone/>
        <a:defRPr sz="2000" b="0" i="0" u="none" strike="noStrike" cap="none" spc="0" baseline="0">
          <a:solidFill>
            <a:srgbClr val="737572"/>
          </a:solidFill>
          <a:uFillTx/>
          <a:latin typeface="Roboto Light"/>
          <a:ea typeface="Roboto Light"/>
          <a:cs typeface="Roboto Light"/>
          <a:sym typeface="Roboto Light"/>
        </a:defRPr>
      </a:lvl4pPr>
      <a:lvl5pPr marL="0" marR="0" indent="2438400" algn="l" defTabSz="609600" rtl="0" latinLnBrk="0">
        <a:lnSpc>
          <a:spcPct val="100000"/>
        </a:lnSpc>
        <a:spcBef>
          <a:spcPts val="400"/>
        </a:spcBef>
        <a:spcAft>
          <a:spcPts val="0"/>
        </a:spcAft>
        <a:buClrTx/>
        <a:buSzTx/>
        <a:buFontTx/>
        <a:buNone/>
        <a:defRPr sz="2000" b="0" i="0" u="none" strike="noStrike" cap="none" spc="0" baseline="0">
          <a:solidFill>
            <a:srgbClr val="737572"/>
          </a:solidFill>
          <a:uFillTx/>
          <a:latin typeface="Roboto Light"/>
          <a:ea typeface="Roboto Light"/>
          <a:cs typeface="Roboto Light"/>
          <a:sym typeface="Roboto Light"/>
        </a:defRPr>
      </a:lvl5pPr>
      <a:lvl6pPr marL="3288030" marR="0" indent="-240665" algn="l" defTabSz="609600" rtl="0" latinLnBrk="0">
        <a:lnSpc>
          <a:spcPct val="100000"/>
        </a:lnSpc>
        <a:spcBef>
          <a:spcPts val="400"/>
        </a:spcBef>
        <a:spcAft>
          <a:spcPts val="0"/>
        </a:spcAft>
        <a:buClrTx/>
        <a:buSzPct val="100000"/>
        <a:buFontTx/>
        <a:buChar char="•"/>
        <a:defRPr sz="2000" b="0" i="0" u="none" strike="noStrike" cap="none" spc="0" baseline="0">
          <a:solidFill>
            <a:srgbClr val="737572"/>
          </a:solidFill>
          <a:uFillTx/>
          <a:latin typeface="Roboto Light"/>
          <a:ea typeface="Roboto Light"/>
          <a:cs typeface="Roboto Light"/>
          <a:sym typeface="Roboto Light"/>
        </a:defRPr>
      </a:lvl6pPr>
      <a:lvl7pPr marL="3897630" marR="0" indent="-240665" algn="l" defTabSz="609600" rtl="0" latinLnBrk="0">
        <a:lnSpc>
          <a:spcPct val="100000"/>
        </a:lnSpc>
        <a:spcBef>
          <a:spcPts val="400"/>
        </a:spcBef>
        <a:spcAft>
          <a:spcPts val="0"/>
        </a:spcAft>
        <a:buClrTx/>
        <a:buSzPct val="100000"/>
        <a:buFontTx/>
        <a:buChar char="•"/>
        <a:defRPr sz="2000" b="0" i="0" u="none" strike="noStrike" cap="none" spc="0" baseline="0">
          <a:solidFill>
            <a:srgbClr val="737572"/>
          </a:solidFill>
          <a:uFillTx/>
          <a:latin typeface="Roboto Light"/>
          <a:ea typeface="Roboto Light"/>
          <a:cs typeface="Roboto Light"/>
          <a:sym typeface="Roboto Light"/>
        </a:defRPr>
      </a:lvl7pPr>
      <a:lvl8pPr marL="4507230" marR="0" indent="-240665" algn="l" defTabSz="609600" rtl="0" latinLnBrk="0">
        <a:lnSpc>
          <a:spcPct val="100000"/>
        </a:lnSpc>
        <a:spcBef>
          <a:spcPts val="400"/>
        </a:spcBef>
        <a:spcAft>
          <a:spcPts val="0"/>
        </a:spcAft>
        <a:buClrTx/>
        <a:buSzPct val="100000"/>
        <a:buFontTx/>
        <a:buChar char="•"/>
        <a:defRPr sz="2000" b="0" i="0" u="none" strike="noStrike" cap="none" spc="0" baseline="0">
          <a:solidFill>
            <a:srgbClr val="737572"/>
          </a:solidFill>
          <a:uFillTx/>
          <a:latin typeface="Roboto Light"/>
          <a:ea typeface="Roboto Light"/>
          <a:cs typeface="Roboto Light"/>
          <a:sym typeface="Roboto Light"/>
        </a:defRPr>
      </a:lvl8pPr>
      <a:lvl9pPr marL="5116830" marR="0" indent="-240665" algn="l" defTabSz="609600" rtl="0" latinLnBrk="0">
        <a:lnSpc>
          <a:spcPct val="100000"/>
        </a:lnSpc>
        <a:spcBef>
          <a:spcPts val="400"/>
        </a:spcBef>
        <a:spcAft>
          <a:spcPts val="0"/>
        </a:spcAft>
        <a:buClrTx/>
        <a:buSzPct val="100000"/>
        <a:buFontTx/>
        <a:buChar char="•"/>
        <a:defRPr sz="2000" b="0" i="0" u="none" strike="noStrike" cap="none" spc="0" baseline="0">
          <a:solidFill>
            <a:srgbClr val="737572"/>
          </a:solidFill>
          <a:uFillTx/>
          <a:latin typeface="Roboto Light"/>
          <a:ea typeface="Roboto Light"/>
          <a:cs typeface="Roboto Light"/>
          <a:sym typeface="Roboto Light"/>
        </a:defRPr>
      </a:lvl9pPr>
    </p:bodyStyle>
    <p:otherStyle>
      <a:lvl1pPr marL="0" marR="0" indent="0" algn="r" defTabSz="609600" rtl="0" latinLnBrk="0">
        <a:lnSpc>
          <a:spcPct val="100000"/>
        </a:lnSpc>
        <a:spcBef>
          <a:spcPts val="0"/>
        </a:spcBef>
        <a:spcAft>
          <a:spcPts val="0"/>
        </a:spcAft>
        <a:buClrTx/>
        <a:buSzTx/>
        <a:buFontTx/>
        <a:buNone/>
        <a:defRPr sz="1600" b="0" i="0" u="none" strike="noStrike" cap="none" spc="0" baseline="0">
          <a:solidFill>
            <a:schemeClr val="tx1"/>
          </a:solidFill>
          <a:uFillTx/>
          <a:latin typeface="+mn-lt"/>
          <a:ea typeface="+mn-ea"/>
          <a:cs typeface="+mn-cs"/>
          <a:sym typeface="Roboto Light"/>
        </a:defRPr>
      </a:lvl1pPr>
      <a:lvl2pPr marL="0" marR="0" indent="609600" algn="r" defTabSz="609600" rtl="0" latinLnBrk="0">
        <a:lnSpc>
          <a:spcPct val="100000"/>
        </a:lnSpc>
        <a:spcBef>
          <a:spcPts val="0"/>
        </a:spcBef>
        <a:spcAft>
          <a:spcPts val="0"/>
        </a:spcAft>
        <a:buClrTx/>
        <a:buSzTx/>
        <a:buFontTx/>
        <a:buNone/>
        <a:defRPr sz="1600" b="0" i="0" u="none" strike="noStrike" cap="none" spc="0" baseline="0">
          <a:solidFill>
            <a:schemeClr val="tx1"/>
          </a:solidFill>
          <a:uFillTx/>
          <a:latin typeface="+mn-lt"/>
          <a:ea typeface="+mn-ea"/>
          <a:cs typeface="+mn-cs"/>
          <a:sym typeface="Roboto Light"/>
        </a:defRPr>
      </a:lvl2pPr>
      <a:lvl3pPr marL="0" marR="0" indent="1219200" algn="r" defTabSz="609600" rtl="0" latinLnBrk="0">
        <a:lnSpc>
          <a:spcPct val="100000"/>
        </a:lnSpc>
        <a:spcBef>
          <a:spcPts val="0"/>
        </a:spcBef>
        <a:spcAft>
          <a:spcPts val="0"/>
        </a:spcAft>
        <a:buClrTx/>
        <a:buSzTx/>
        <a:buFontTx/>
        <a:buNone/>
        <a:defRPr sz="1600" b="0" i="0" u="none" strike="noStrike" cap="none" spc="0" baseline="0">
          <a:solidFill>
            <a:schemeClr val="tx1"/>
          </a:solidFill>
          <a:uFillTx/>
          <a:latin typeface="+mn-lt"/>
          <a:ea typeface="+mn-ea"/>
          <a:cs typeface="+mn-cs"/>
          <a:sym typeface="Roboto Light"/>
        </a:defRPr>
      </a:lvl3pPr>
      <a:lvl4pPr marL="0" marR="0" indent="1828800" algn="r" defTabSz="609600" rtl="0" latinLnBrk="0">
        <a:lnSpc>
          <a:spcPct val="100000"/>
        </a:lnSpc>
        <a:spcBef>
          <a:spcPts val="0"/>
        </a:spcBef>
        <a:spcAft>
          <a:spcPts val="0"/>
        </a:spcAft>
        <a:buClrTx/>
        <a:buSzTx/>
        <a:buFontTx/>
        <a:buNone/>
        <a:defRPr sz="1600" b="0" i="0" u="none" strike="noStrike" cap="none" spc="0" baseline="0">
          <a:solidFill>
            <a:schemeClr val="tx1"/>
          </a:solidFill>
          <a:uFillTx/>
          <a:latin typeface="+mn-lt"/>
          <a:ea typeface="+mn-ea"/>
          <a:cs typeface="+mn-cs"/>
          <a:sym typeface="Roboto Light"/>
        </a:defRPr>
      </a:lvl4pPr>
      <a:lvl5pPr marL="0" marR="0" indent="2438400" algn="r" defTabSz="609600" rtl="0" latinLnBrk="0">
        <a:lnSpc>
          <a:spcPct val="100000"/>
        </a:lnSpc>
        <a:spcBef>
          <a:spcPts val="0"/>
        </a:spcBef>
        <a:spcAft>
          <a:spcPts val="0"/>
        </a:spcAft>
        <a:buClrTx/>
        <a:buSzTx/>
        <a:buFontTx/>
        <a:buNone/>
        <a:defRPr sz="1600" b="0" i="0" u="none" strike="noStrike" cap="none" spc="0" baseline="0">
          <a:solidFill>
            <a:schemeClr val="tx1"/>
          </a:solidFill>
          <a:uFillTx/>
          <a:latin typeface="+mn-lt"/>
          <a:ea typeface="+mn-ea"/>
          <a:cs typeface="+mn-cs"/>
          <a:sym typeface="Roboto Light"/>
        </a:defRPr>
      </a:lvl5pPr>
      <a:lvl6pPr marL="0" marR="0" indent="3048000" algn="r" defTabSz="609600" rtl="0" latinLnBrk="0">
        <a:lnSpc>
          <a:spcPct val="100000"/>
        </a:lnSpc>
        <a:spcBef>
          <a:spcPts val="0"/>
        </a:spcBef>
        <a:spcAft>
          <a:spcPts val="0"/>
        </a:spcAft>
        <a:buClrTx/>
        <a:buSzTx/>
        <a:buFontTx/>
        <a:buNone/>
        <a:defRPr sz="1600" b="0" i="0" u="none" strike="noStrike" cap="none" spc="0" baseline="0">
          <a:solidFill>
            <a:schemeClr val="tx1"/>
          </a:solidFill>
          <a:uFillTx/>
          <a:latin typeface="+mn-lt"/>
          <a:ea typeface="+mn-ea"/>
          <a:cs typeface="+mn-cs"/>
          <a:sym typeface="Roboto Light"/>
        </a:defRPr>
      </a:lvl6pPr>
      <a:lvl7pPr marL="0" marR="0" indent="3657600" algn="r" defTabSz="609600" rtl="0" latinLnBrk="0">
        <a:lnSpc>
          <a:spcPct val="100000"/>
        </a:lnSpc>
        <a:spcBef>
          <a:spcPts val="0"/>
        </a:spcBef>
        <a:spcAft>
          <a:spcPts val="0"/>
        </a:spcAft>
        <a:buClrTx/>
        <a:buSzTx/>
        <a:buFontTx/>
        <a:buNone/>
        <a:defRPr sz="1600" b="0" i="0" u="none" strike="noStrike" cap="none" spc="0" baseline="0">
          <a:solidFill>
            <a:schemeClr val="tx1"/>
          </a:solidFill>
          <a:uFillTx/>
          <a:latin typeface="+mn-lt"/>
          <a:ea typeface="+mn-ea"/>
          <a:cs typeface="+mn-cs"/>
          <a:sym typeface="Roboto Light"/>
        </a:defRPr>
      </a:lvl7pPr>
      <a:lvl8pPr marL="0" marR="0" indent="4266565" algn="r" defTabSz="609600" rtl="0" latinLnBrk="0">
        <a:lnSpc>
          <a:spcPct val="100000"/>
        </a:lnSpc>
        <a:spcBef>
          <a:spcPts val="0"/>
        </a:spcBef>
        <a:spcAft>
          <a:spcPts val="0"/>
        </a:spcAft>
        <a:buClrTx/>
        <a:buSzTx/>
        <a:buFontTx/>
        <a:buNone/>
        <a:defRPr sz="1600" b="0" i="0" u="none" strike="noStrike" cap="none" spc="0" baseline="0">
          <a:solidFill>
            <a:schemeClr val="tx1"/>
          </a:solidFill>
          <a:uFillTx/>
          <a:latin typeface="+mn-lt"/>
          <a:ea typeface="+mn-ea"/>
          <a:cs typeface="+mn-cs"/>
          <a:sym typeface="Roboto Light"/>
        </a:defRPr>
      </a:lvl8pPr>
      <a:lvl9pPr marL="0" marR="0" indent="4876165" algn="r" defTabSz="609600" rtl="0" latinLnBrk="0">
        <a:lnSpc>
          <a:spcPct val="100000"/>
        </a:lnSpc>
        <a:spcBef>
          <a:spcPts val="0"/>
        </a:spcBef>
        <a:spcAft>
          <a:spcPts val="0"/>
        </a:spcAft>
        <a:buClrTx/>
        <a:buSzTx/>
        <a:buFontTx/>
        <a:buNone/>
        <a:defRPr sz="1600" b="0" i="0" u="none" strike="noStrike" cap="none" spc="0" baseline="0">
          <a:solidFill>
            <a:schemeClr val="tx1"/>
          </a:solidFill>
          <a:uFillTx/>
          <a:latin typeface="+mn-lt"/>
          <a:ea typeface="+mn-ea"/>
          <a:cs typeface="+mn-cs"/>
          <a:sym typeface="Roboto Light"/>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243852" tIns="121926" rIns="243852" bIns="121926"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2"/>
            <a:ext cx="10972800" cy="4525963"/>
          </a:xfrm>
          <a:prstGeom prst="rect">
            <a:avLst/>
          </a:prstGeom>
        </p:spPr>
        <p:txBody>
          <a:bodyPr vert="horz" lIns="243852" tIns="121926" rIns="243852" bIns="121926"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6" name="Slide Number Placeholder 5"/>
          <p:cNvSpPr>
            <a:spLocks noGrp="1"/>
          </p:cNvSpPr>
          <p:nvPr>
            <p:ph type="sldNum" sz="quarter" idx="4"/>
          </p:nvPr>
        </p:nvSpPr>
        <p:spPr>
          <a:xfrm>
            <a:off x="8737600" y="6356351"/>
            <a:ext cx="2844800" cy="365126"/>
          </a:xfrm>
          <a:prstGeom prst="rect">
            <a:avLst/>
          </a:prstGeom>
        </p:spPr>
        <p:txBody>
          <a:bodyPr vert="horz" lIns="243852" tIns="121926" rIns="243852" bIns="121926" rtlCol="0" anchor="ctr"/>
          <a:lstStyle>
            <a:lvl1pPr algn="r">
              <a:defRPr sz="1600">
                <a:solidFill>
                  <a:schemeClr val="tx1">
                    <a:tint val="75000"/>
                  </a:schemeClr>
                </a:solidFill>
                <a:latin typeface="Roboto Light"/>
                <a:cs typeface="Roboto Light"/>
              </a:defRPr>
            </a:lvl1pPr>
          </a:lstStyle>
          <a:p>
            <a:fld id="{010B77E7-8D76-A248-9E9F-68FC055C9F4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 id="2147483720" r:id="rId30"/>
    <p:sldLayoutId id="2147483721" r:id="rId31"/>
    <p:sldLayoutId id="2147483722" r:id="rId32"/>
    <p:sldLayoutId id="2147483723" r:id="rId33"/>
    <p:sldLayoutId id="2147483724" r:id="rId34"/>
    <p:sldLayoutId id="2147483725" r:id="rId35"/>
    <p:sldLayoutId id="2147483726" r:id="rId36"/>
    <p:sldLayoutId id="2147483727" r:id="rId37"/>
    <p:sldLayoutId id="2147483728" r:id="rId38"/>
    <p:sldLayoutId id="2147483729" r:id="rId39"/>
    <p:sldLayoutId id="2147483730" r:id="rId40"/>
    <p:sldLayoutId id="2147483731" r:id="rId41"/>
    <p:sldLayoutId id="2147483732" r:id="rId42"/>
    <p:sldLayoutId id="2147483733" r:id="rId43"/>
    <p:sldLayoutId id="2147483734" r:id="rId44"/>
    <p:sldLayoutId id="2147483735" r:id="rId45"/>
    <p:sldLayoutId id="2147483736" r:id="rId46"/>
    <p:sldLayoutId id="2147483737" r:id="rId47"/>
    <p:sldLayoutId id="2147483738" r:id="rId48"/>
    <p:sldLayoutId id="2147483739" r:id="rId49"/>
    <p:sldLayoutId id="2147483740" r:id="rId50"/>
    <p:sldLayoutId id="2147483741" r:id="rId51"/>
  </p:sldLayoutIdLst>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hf hdr="0" dt="0"/>
  <p:txStyles>
    <p:titleStyle>
      <a:lvl1pPr algn="ctr" defTabSz="609600" rtl="0" eaLnBrk="1" latinLnBrk="0" hangingPunct="1">
        <a:spcBef>
          <a:spcPct val="0"/>
        </a:spcBef>
        <a:buNone/>
        <a:defRPr sz="2700" kern="1200">
          <a:solidFill>
            <a:schemeClr val="tx1"/>
          </a:solidFill>
          <a:latin typeface="Roboto Light"/>
          <a:ea typeface="+mj-ea"/>
          <a:cs typeface="Roboto Light"/>
        </a:defRPr>
      </a:lvl1pPr>
    </p:titleStyle>
    <p:bodyStyle>
      <a:lvl1pPr marL="0" indent="0" algn="l" defTabSz="609600" rtl="0" eaLnBrk="1" latinLnBrk="0" hangingPunct="1">
        <a:spcBef>
          <a:spcPct val="40000"/>
        </a:spcBef>
        <a:buFont typeface="Arial" panose="020B0604020202020204"/>
        <a:buNone/>
        <a:defRPr sz="2000" kern="1200">
          <a:solidFill>
            <a:schemeClr val="tx1"/>
          </a:solidFill>
          <a:latin typeface="Roboto Light"/>
          <a:ea typeface="+mn-ea"/>
          <a:cs typeface="Roboto Light"/>
        </a:defRPr>
      </a:lvl1pPr>
      <a:lvl2pPr marL="609600" indent="0" algn="l" defTabSz="609600" rtl="0" eaLnBrk="1" latinLnBrk="0" hangingPunct="1">
        <a:spcBef>
          <a:spcPct val="40000"/>
        </a:spcBef>
        <a:buFont typeface="Arial" panose="020B0604020202020204"/>
        <a:buNone/>
        <a:defRPr sz="1800" kern="1200">
          <a:solidFill>
            <a:schemeClr val="tx1"/>
          </a:solidFill>
          <a:latin typeface="Roboto Light"/>
          <a:ea typeface="+mn-ea"/>
          <a:cs typeface="Roboto Light"/>
        </a:defRPr>
      </a:lvl2pPr>
      <a:lvl3pPr marL="1219200" indent="0" algn="l" defTabSz="609600" rtl="0" eaLnBrk="1" latinLnBrk="0" hangingPunct="1">
        <a:spcBef>
          <a:spcPct val="40000"/>
        </a:spcBef>
        <a:buFont typeface="Arial" panose="020B0604020202020204"/>
        <a:buNone/>
        <a:defRPr sz="1400" kern="1200">
          <a:solidFill>
            <a:schemeClr val="tx1"/>
          </a:solidFill>
          <a:latin typeface="Roboto Light"/>
          <a:ea typeface="+mn-ea"/>
          <a:cs typeface="Roboto Light"/>
        </a:defRPr>
      </a:lvl3pPr>
      <a:lvl4pPr marL="1828165" indent="0" algn="l" defTabSz="609600" rtl="0" eaLnBrk="1" latinLnBrk="0" hangingPunct="1">
        <a:spcBef>
          <a:spcPct val="40000"/>
        </a:spcBef>
        <a:buFont typeface="Arial" panose="020B0604020202020204"/>
        <a:buNone/>
        <a:defRPr sz="1000" kern="1200">
          <a:solidFill>
            <a:schemeClr val="tx1"/>
          </a:solidFill>
          <a:latin typeface="Roboto Light"/>
          <a:ea typeface="+mn-ea"/>
          <a:cs typeface="Roboto Light"/>
        </a:defRPr>
      </a:lvl4pPr>
      <a:lvl5pPr marL="2437130" indent="0" algn="l" defTabSz="609600" rtl="0" eaLnBrk="1" latinLnBrk="0" hangingPunct="1">
        <a:spcBef>
          <a:spcPct val="40000"/>
        </a:spcBef>
        <a:buFont typeface="Arial" panose="020B0604020202020204"/>
        <a:buNone/>
        <a:defRPr sz="1000" kern="1200">
          <a:solidFill>
            <a:schemeClr val="tx1"/>
          </a:solidFill>
          <a:latin typeface="Roboto Light"/>
          <a:ea typeface="+mn-ea"/>
          <a:cs typeface="Roboto Light"/>
        </a:defRPr>
      </a:lvl5pPr>
      <a:lvl6pPr marL="3351530" indent="-304800" algn="l" defTabSz="609600" rtl="0" eaLnBrk="1" latinLnBrk="0" hangingPunct="1">
        <a:spcBef>
          <a:spcPct val="40000"/>
        </a:spcBef>
        <a:buFont typeface="Arial" panose="020B0604020202020204"/>
        <a:buChar char="•"/>
        <a:defRPr sz="2650" kern="1200">
          <a:solidFill>
            <a:schemeClr val="tx1"/>
          </a:solidFill>
          <a:latin typeface="+mn-lt"/>
          <a:ea typeface="+mn-ea"/>
          <a:cs typeface="+mn-cs"/>
        </a:defRPr>
      </a:lvl6pPr>
      <a:lvl7pPr marL="3961130" indent="-304800" algn="l" defTabSz="609600" rtl="0" eaLnBrk="1" latinLnBrk="0" hangingPunct="1">
        <a:spcBef>
          <a:spcPct val="40000"/>
        </a:spcBef>
        <a:buFont typeface="Arial" panose="020B0604020202020204"/>
        <a:buChar char="•"/>
        <a:defRPr sz="2650" kern="1200">
          <a:solidFill>
            <a:schemeClr val="tx1"/>
          </a:solidFill>
          <a:latin typeface="+mn-lt"/>
          <a:ea typeface="+mn-ea"/>
          <a:cs typeface="+mn-cs"/>
        </a:defRPr>
      </a:lvl7pPr>
      <a:lvl8pPr marL="4570730" indent="-304800" algn="l" defTabSz="609600" rtl="0" eaLnBrk="1" latinLnBrk="0" hangingPunct="1">
        <a:spcBef>
          <a:spcPct val="40000"/>
        </a:spcBef>
        <a:buFont typeface="Arial" panose="020B0604020202020204"/>
        <a:buChar char="•"/>
        <a:defRPr sz="2650" kern="1200">
          <a:solidFill>
            <a:schemeClr val="tx1"/>
          </a:solidFill>
          <a:latin typeface="+mn-lt"/>
          <a:ea typeface="+mn-ea"/>
          <a:cs typeface="+mn-cs"/>
        </a:defRPr>
      </a:lvl8pPr>
      <a:lvl9pPr marL="5179695" indent="-304800" algn="l" defTabSz="609600" rtl="0" eaLnBrk="1" latinLnBrk="0" hangingPunct="1">
        <a:spcBef>
          <a:spcPct val="40000"/>
        </a:spcBef>
        <a:buFont typeface="Arial" panose="020B0604020202020204"/>
        <a:buChar char="•"/>
        <a:defRPr sz="2650" kern="1200">
          <a:solidFill>
            <a:schemeClr val="tx1"/>
          </a:solidFill>
          <a:latin typeface="+mn-lt"/>
          <a:ea typeface="+mn-ea"/>
          <a:cs typeface="+mn-cs"/>
        </a:defRPr>
      </a:lvl9pPr>
    </p:bodyStyle>
    <p:otherStyle>
      <a:defPPr>
        <a:defRPr lang="en-US"/>
      </a:defPPr>
      <a:lvl1pPr marL="0" algn="l" defTabSz="609600" rtl="0" eaLnBrk="1" latinLnBrk="0" hangingPunct="1">
        <a:defRPr sz="2400" kern="1200">
          <a:solidFill>
            <a:schemeClr val="tx1"/>
          </a:solidFill>
          <a:latin typeface="+mn-lt"/>
          <a:ea typeface="+mn-ea"/>
          <a:cs typeface="+mn-cs"/>
        </a:defRPr>
      </a:lvl1pPr>
      <a:lvl2pPr marL="609600" algn="l" defTabSz="609600" rtl="0" eaLnBrk="1" latinLnBrk="0" hangingPunct="1">
        <a:defRPr sz="2400" kern="1200">
          <a:solidFill>
            <a:schemeClr val="tx1"/>
          </a:solidFill>
          <a:latin typeface="+mn-lt"/>
          <a:ea typeface="+mn-ea"/>
          <a:cs typeface="+mn-cs"/>
        </a:defRPr>
      </a:lvl2pPr>
      <a:lvl3pPr marL="1219200" algn="l" defTabSz="609600" rtl="0" eaLnBrk="1" latinLnBrk="0" hangingPunct="1">
        <a:defRPr sz="2400" kern="1200">
          <a:solidFill>
            <a:schemeClr val="tx1"/>
          </a:solidFill>
          <a:latin typeface="+mn-lt"/>
          <a:ea typeface="+mn-ea"/>
          <a:cs typeface="+mn-cs"/>
        </a:defRPr>
      </a:lvl3pPr>
      <a:lvl4pPr marL="1828165" algn="l" defTabSz="609600" rtl="0" eaLnBrk="1" latinLnBrk="0" hangingPunct="1">
        <a:defRPr sz="2400" kern="1200">
          <a:solidFill>
            <a:schemeClr val="tx1"/>
          </a:solidFill>
          <a:latin typeface="+mn-lt"/>
          <a:ea typeface="+mn-ea"/>
          <a:cs typeface="+mn-cs"/>
        </a:defRPr>
      </a:lvl4pPr>
      <a:lvl5pPr marL="2437130" algn="l" defTabSz="609600" rtl="0" eaLnBrk="1" latinLnBrk="0" hangingPunct="1">
        <a:defRPr sz="2400" kern="1200">
          <a:solidFill>
            <a:schemeClr val="tx1"/>
          </a:solidFill>
          <a:latin typeface="+mn-lt"/>
          <a:ea typeface="+mn-ea"/>
          <a:cs typeface="+mn-cs"/>
        </a:defRPr>
      </a:lvl5pPr>
      <a:lvl6pPr marL="3046730" algn="l" defTabSz="609600" rtl="0" eaLnBrk="1" latinLnBrk="0" hangingPunct="1">
        <a:defRPr sz="2400" kern="1200">
          <a:solidFill>
            <a:schemeClr val="tx1"/>
          </a:solidFill>
          <a:latin typeface="+mn-lt"/>
          <a:ea typeface="+mn-ea"/>
          <a:cs typeface="+mn-cs"/>
        </a:defRPr>
      </a:lvl6pPr>
      <a:lvl7pPr marL="3656330" algn="l" defTabSz="609600" rtl="0" eaLnBrk="1" latinLnBrk="0" hangingPunct="1">
        <a:defRPr sz="2400" kern="1200">
          <a:solidFill>
            <a:schemeClr val="tx1"/>
          </a:solidFill>
          <a:latin typeface="+mn-lt"/>
          <a:ea typeface="+mn-ea"/>
          <a:cs typeface="+mn-cs"/>
        </a:defRPr>
      </a:lvl7pPr>
      <a:lvl8pPr marL="4265930" algn="l" defTabSz="609600" rtl="0" eaLnBrk="1" latinLnBrk="0" hangingPunct="1">
        <a:defRPr sz="2400" kern="1200">
          <a:solidFill>
            <a:schemeClr val="tx1"/>
          </a:solidFill>
          <a:latin typeface="+mn-lt"/>
          <a:ea typeface="+mn-ea"/>
          <a:cs typeface="+mn-cs"/>
        </a:defRPr>
      </a:lvl8pPr>
      <a:lvl9pPr marL="4874895" algn="l" defTabSz="6096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25.xml"/><Relationship Id="rId5" Type="http://schemas.openxmlformats.org/officeDocument/2006/relationships/image" Target="../media/image13.png"/><Relationship Id="rId4" Type="http://schemas.openxmlformats.org/officeDocument/2006/relationships/image" Target="../media/image10.jpeg"/><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image" Target="../media/image7.pn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25.xml"/><Relationship Id="rId4" Type="http://schemas.openxmlformats.org/officeDocument/2006/relationships/image" Target="../media/image10.jpeg"/><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image" Target="../media/image7.pn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25.xml"/><Relationship Id="rId4" Type="http://schemas.openxmlformats.org/officeDocument/2006/relationships/image" Target="../media/image10.jpeg"/><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image" Target="../media/image7.png"/></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25.xml"/><Relationship Id="rId8" Type="http://schemas.openxmlformats.org/officeDocument/2006/relationships/image" Target="../media/image17.png"/><Relationship Id="rId7" Type="http://schemas.openxmlformats.org/officeDocument/2006/relationships/image" Target="../media/image16.png"/><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0.jpeg"/><Relationship Id="rId3" Type="http://schemas.openxmlformats.org/officeDocument/2006/relationships/tags" Target="../tags/tag37.xml"/><Relationship Id="rId2" Type="http://schemas.openxmlformats.org/officeDocument/2006/relationships/tags" Target="../tags/tag36.xml"/><Relationship Id="rId10" Type="http://schemas.openxmlformats.org/officeDocument/2006/relationships/notesSlide" Target="../notesSlides/notesSlide12.xml"/><Relationship Id="rId1" Type="http://schemas.openxmlformats.org/officeDocument/2006/relationships/image" Target="../media/image7.png"/></Relationships>
</file>

<file path=ppt/slides/_rels/slide14.xml.rels><?xml version="1.0" encoding="UTF-8" standalone="yes"?>
<Relationships xmlns="http://schemas.openxmlformats.org/package/2006/relationships"><Relationship Id="rId9" Type="http://schemas.openxmlformats.org/officeDocument/2006/relationships/slideLayout" Target="../slideLayouts/slideLayout25.xml"/><Relationship Id="rId8" Type="http://schemas.openxmlformats.org/officeDocument/2006/relationships/image" Target="../media/image21.png"/><Relationship Id="rId7" Type="http://schemas.openxmlformats.org/officeDocument/2006/relationships/image" Target="../media/image20.png"/><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0.jpeg"/><Relationship Id="rId3" Type="http://schemas.openxmlformats.org/officeDocument/2006/relationships/tags" Target="../tags/tag39.xml"/><Relationship Id="rId2" Type="http://schemas.openxmlformats.org/officeDocument/2006/relationships/tags" Target="../tags/tag38.xml"/><Relationship Id="rId10" Type="http://schemas.openxmlformats.org/officeDocument/2006/relationships/notesSlide" Target="../notesSlides/notesSlide13.xml"/><Relationship Id="rId1" Type="http://schemas.openxmlformats.org/officeDocument/2006/relationships/image" Target="../media/image7.png"/></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25.xml"/><Relationship Id="rId4" Type="http://schemas.openxmlformats.org/officeDocument/2006/relationships/image" Target="../media/image10.jpeg"/><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image" Target="../media/image7.png"/></Relationships>
</file>

<file path=ppt/slides/_rels/slide16.xml.rels><?xml version="1.0" encoding="UTF-8" standalone="yes"?>
<Relationships xmlns="http://schemas.openxmlformats.org/package/2006/relationships"><Relationship Id="rId9" Type="http://schemas.openxmlformats.org/officeDocument/2006/relationships/notesSlide" Target="../notesSlides/notesSlide15.xml"/><Relationship Id="rId8" Type="http://schemas.openxmlformats.org/officeDocument/2006/relationships/slideLayout" Target="../slideLayouts/slideLayout25.xml"/><Relationship Id="rId7" Type="http://schemas.openxmlformats.org/officeDocument/2006/relationships/image" Target="../media/image24.png"/><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tags" Target="../tags/tag44.xml"/><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image" Target="../media/image7.png"/></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16.xml"/><Relationship Id="rId5" Type="http://schemas.openxmlformats.org/officeDocument/2006/relationships/slideLayout" Target="../slideLayouts/slideLayout25.xml"/><Relationship Id="rId4" Type="http://schemas.openxmlformats.org/officeDocument/2006/relationships/image" Target="../media/image10.jpeg"/><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image" Target="../media/image7.png"/></Relationships>
</file>

<file path=ppt/slides/_rels/slide18.xml.rels><?xml version="1.0" encoding="UTF-8" standalone="yes"?>
<Relationships xmlns="http://schemas.openxmlformats.org/package/2006/relationships"><Relationship Id="rId7" Type="http://schemas.openxmlformats.org/officeDocument/2006/relationships/notesSlide" Target="../notesSlides/notesSlide17.xml"/><Relationship Id="rId6" Type="http://schemas.openxmlformats.org/officeDocument/2006/relationships/slideLayout" Target="../slideLayouts/slideLayout25.xml"/><Relationship Id="rId5" Type="http://schemas.openxmlformats.org/officeDocument/2006/relationships/image" Target="../media/image25.png"/><Relationship Id="rId4" Type="http://schemas.openxmlformats.org/officeDocument/2006/relationships/image" Target="../media/image10.jpeg"/><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image" Target="../media/image7.png"/></Relationships>
</file>

<file path=ppt/slides/_rels/slide19.xml.rels><?xml version="1.0" encoding="UTF-8" standalone="yes"?>
<Relationships xmlns="http://schemas.openxmlformats.org/package/2006/relationships"><Relationship Id="rId7" Type="http://schemas.openxmlformats.org/officeDocument/2006/relationships/notesSlide" Target="../notesSlides/notesSlide18.xml"/><Relationship Id="rId6" Type="http://schemas.openxmlformats.org/officeDocument/2006/relationships/slideLayout" Target="../slideLayouts/slideLayout25.xml"/><Relationship Id="rId5" Type="http://schemas.openxmlformats.org/officeDocument/2006/relationships/image" Target="../media/image26.png"/><Relationship Id="rId4" Type="http://schemas.openxmlformats.org/officeDocument/2006/relationships/image" Target="../media/image10.jpeg"/><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image" Target="../media/image7.png"/></Relationships>
</file>

<file path=ppt/slides/_rels/slide2.xml.rels><?xml version="1.0" encoding="UTF-8" standalone="yes"?>
<Relationships xmlns="http://schemas.openxmlformats.org/package/2006/relationships"><Relationship Id="rId9" Type="http://schemas.openxmlformats.org/officeDocument/2006/relationships/tags" Target="../tags/tag11.xml"/><Relationship Id="rId8" Type="http://schemas.openxmlformats.org/officeDocument/2006/relationships/tags" Target="../tags/tag10.xml"/><Relationship Id="rId7" Type="http://schemas.openxmlformats.org/officeDocument/2006/relationships/tags" Target="../tags/tag9.xml"/><Relationship Id="rId6" Type="http://schemas.openxmlformats.org/officeDocument/2006/relationships/tags" Target="../tags/tag8.xml"/><Relationship Id="rId5" Type="http://schemas.openxmlformats.org/officeDocument/2006/relationships/image" Target="../media/image9.svg"/><Relationship Id="rId4" Type="http://schemas.openxmlformats.org/officeDocument/2006/relationships/image" Target="../media/image8.png"/><Relationship Id="rId3" Type="http://schemas.openxmlformats.org/officeDocument/2006/relationships/tags" Target="../tags/tag7.xml"/><Relationship Id="rId2" Type="http://schemas.openxmlformats.org/officeDocument/2006/relationships/tags" Target="../tags/tag6.xml"/><Relationship Id="rId14" Type="http://schemas.openxmlformats.org/officeDocument/2006/relationships/notesSlide" Target="../notesSlides/notesSlide1.xml"/><Relationship Id="rId13" Type="http://schemas.openxmlformats.org/officeDocument/2006/relationships/slideLayout" Target="../slideLayouts/slideLayout25.xml"/><Relationship Id="rId12" Type="http://schemas.openxmlformats.org/officeDocument/2006/relationships/tags" Target="../tags/tag14.xml"/><Relationship Id="rId11" Type="http://schemas.openxmlformats.org/officeDocument/2006/relationships/tags" Target="../tags/tag13.xml"/><Relationship Id="rId10" Type="http://schemas.openxmlformats.org/officeDocument/2006/relationships/tags" Target="../tags/tag12.xml"/><Relationship Id="rId1"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19.xml"/><Relationship Id="rId7" Type="http://schemas.openxmlformats.org/officeDocument/2006/relationships/slideLayout" Target="../slideLayouts/slideLayout2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0.jpeg"/><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image" Target="../media/image7.png"/></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20.xml"/><Relationship Id="rId5" Type="http://schemas.openxmlformats.org/officeDocument/2006/relationships/slideLayout" Target="../slideLayouts/slideLayout25.xml"/><Relationship Id="rId4" Type="http://schemas.openxmlformats.org/officeDocument/2006/relationships/image" Target="../media/image10.jpeg"/><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21.xml"/><Relationship Id="rId7" Type="http://schemas.openxmlformats.org/officeDocument/2006/relationships/slideLayout" Target="../slideLayouts/slideLayout2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0.jpeg"/><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image" Target="../media/image7.png"/></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22.xml"/><Relationship Id="rId5" Type="http://schemas.openxmlformats.org/officeDocument/2006/relationships/slideLayout" Target="../slideLayouts/slideLayout25.xml"/><Relationship Id="rId4" Type="http://schemas.openxmlformats.org/officeDocument/2006/relationships/image" Target="../media/image10.jpeg"/><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image" Target="../media/image7.png"/></Relationships>
</file>

<file path=ppt/slides/_rels/slide24.xml.rels><?xml version="1.0" encoding="UTF-8" standalone="yes"?>
<Relationships xmlns="http://schemas.openxmlformats.org/package/2006/relationships"><Relationship Id="rId7" Type="http://schemas.openxmlformats.org/officeDocument/2006/relationships/notesSlide" Target="../notesSlides/notesSlide23.xml"/><Relationship Id="rId6" Type="http://schemas.openxmlformats.org/officeDocument/2006/relationships/slideLayout" Target="../slideLayouts/slideLayout25.xml"/><Relationship Id="rId5" Type="http://schemas.openxmlformats.org/officeDocument/2006/relationships/image" Target="../media/image31.png"/><Relationship Id="rId4" Type="http://schemas.openxmlformats.org/officeDocument/2006/relationships/image" Target="../media/image10.jpeg"/><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image" Target="../media/image7.png"/></Relationships>
</file>

<file path=ppt/slides/_rels/slide25.xml.rels><?xml version="1.0" encoding="UTF-8" standalone="yes"?>
<Relationships xmlns="http://schemas.openxmlformats.org/package/2006/relationships"><Relationship Id="rId7" Type="http://schemas.openxmlformats.org/officeDocument/2006/relationships/notesSlide" Target="../notesSlides/notesSlide24.xml"/><Relationship Id="rId6" Type="http://schemas.openxmlformats.org/officeDocument/2006/relationships/slideLayout" Target="../slideLayouts/slideLayout25.xml"/><Relationship Id="rId5" Type="http://schemas.openxmlformats.org/officeDocument/2006/relationships/tags" Target="../tags/tag63.xml"/><Relationship Id="rId4" Type="http://schemas.openxmlformats.org/officeDocument/2006/relationships/image" Target="../media/image10.jpeg"/><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image" Target="../media/image7.png"/></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25.xml"/><Relationship Id="rId5" Type="http://schemas.openxmlformats.org/officeDocument/2006/relationships/slideLayout" Target="../slideLayouts/slideLayout25.xml"/><Relationship Id="rId4" Type="http://schemas.openxmlformats.org/officeDocument/2006/relationships/image" Target="../media/image10.jpeg"/><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image" Target="../media/image7.png"/></Relationships>
</file>

<file path=ppt/slides/_rels/slide27.xml.rels><?xml version="1.0" encoding="UTF-8" standalone="yes"?>
<Relationships xmlns="http://schemas.openxmlformats.org/package/2006/relationships"><Relationship Id="rId6" Type="http://schemas.openxmlformats.org/officeDocument/2006/relationships/notesSlide" Target="../notesSlides/notesSlide26.xml"/><Relationship Id="rId5" Type="http://schemas.openxmlformats.org/officeDocument/2006/relationships/slideLayout" Target="../slideLayouts/slideLayout25.xml"/><Relationship Id="rId4" Type="http://schemas.openxmlformats.org/officeDocument/2006/relationships/image" Target="../media/image10.jpeg"/><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image" Target="../media/image7.png"/></Relationships>
</file>

<file path=ppt/slides/_rels/slide28.xml.rels><?xml version="1.0" encoding="UTF-8" standalone="yes"?>
<Relationships xmlns="http://schemas.openxmlformats.org/package/2006/relationships"><Relationship Id="rId6" Type="http://schemas.openxmlformats.org/officeDocument/2006/relationships/notesSlide" Target="../notesSlides/notesSlide27.xml"/><Relationship Id="rId5" Type="http://schemas.openxmlformats.org/officeDocument/2006/relationships/slideLayout" Target="../slideLayouts/slideLayout25.xml"/><Relationship Id="rId4" Type="http://schemas.openxmlformats.org/officeDocument/2006/relationships/image" Target="../media/image10.jpeg"/><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image" Target="../media/image7.png"/></Relationships>
</file>

<file path=ppt/slides/_rels/slide29.xml.rels><?xml version="1.0" encoding="UTF-8" standalone="yes"?>
<Relationships xmlns="http://schemas.openxmlformats.org/package/2006/relationships"><Relationship Id="rId7" Type="http://schemas.openxmlformats.org/officeDocument/2006/relationships/notesSlide" Target="../notesSlides/notesSlide28.xml"/><Relationship Id="rId6" Type="http://schemas.openxmlformats.org/officeDocument/2006/relationships/slideLayout" Target="../slideLayouts/slideLayout25.xml"/><Relationship Id="rId5" Type="http://schemas.openxmlformats.org/officeDocument/2006/relationships/image" Target="../media/image33.png"/><Relationship Id="rId4" Type="http://schemas.openxmlformats.org/officeDocument/2006/relationships/image" Target="../media/image32.png"/><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5.xml"/><Relationship Id="rId1"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notesSlide" Target="../notesSlides/notesSlide29.xml"/><Relationship Id="rId7" Type="http://schemas.openxmlformats.org/officeDocument/2006/relationships/slideLayout" Target="../slideLayouts/slideLayout2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notesSlide" Target="../notesSlides/notesSlide30.xml"/><Relationship Id="rId7" Type="http://schemas.openxmlformats.org/officeDocument/2006/relationships/slideLayout" Target="../slideLayouts/slideLayout2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image" Target="../media/image7.png"/></Relationships>
</file>

<file path=ppt/slides/_rels/slide32.xml.rels><?xml version="1.0" encoding="UTF-8" standalone="yes"?>
<Relationships xmlns="http://schemas.openxmlformats.org/package/2006/relationships"><Relationship Id="rId9" Type="http://schemas.openxmlformats.org/officeDocument/2006/relationships/notesSlide" Target="../notesSlides/notesSlide31.xml"/><Relationship Id="rId8" Type="http://schemas.openxmlformats.org/officeDocument/2006/relationships/slideLayout" Target="../slideLayouts/slideLayout25.xml"/><Relationship Id="rId7" Type="http://schemas.openxmlformats.org/officeDocument/2006/relationships/image" Target="../media/image43.jpeg"/><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image" Target="../media/image7.png"/></Relationships>
</file>

<file path=ppt/slides/_rels/slide33.xml.rels><?xml version="1.0" encoding="UTF-8" standalone="yes"?>
<Relationships xmlns="http://schemas.openxmlformats.org/package/2006/relationships"><Relationship Id="rId7" Type="http://schemas.openxmlformats.org/officeDocument/2006/relationships/notesSlide" Target="../notesSlides/notesSlide32.xml"/><Relationship Id="rId6" Type="http://schemas.openxmlformats.org/officeDocument/2006/relationships/slideLayout" Target="../slideLayouts/slideLayout25.xml"/><Relationship Id="rId5" Type="http://schemas.openxmlformats.org/officeDocument/2006/relationships/image" Target="../media/image45.png"/><Relationship Id="rId4" Type="http://schemas.openxmlformats.org/officeDocument/2006/relationships/image" Target="../media/image44.png"/><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image" Target="../media/image7.png"/></Relationships>
</file>

<file path=ppt/slides/_rels/slide34.xml.rels><?xml version="1.0" encoding="UTF-8" standalone="yes"?>
<Relationships xmlns="http://schemas.openxmlformats.org/package/2006/relationships"><Relationship Id="rId7" Type="http://schemas.openxmlformats.org/officeDocument/2006/relationships/notesSlide" Target="../notesSlides/notesSlide33.xml"/><Relationship Id="rId6" Type="http://schemas.openxmlformats.org/officeDocument/2006/relationships/slideLayout" Target="../slideLayouts/slideLayout25.xml"/><Relationship Id="rId5" Type="http://schemas.openxmlformats.org/officeDocument/2006/relationships/image" Target="../media/image47.png"/><Relationship Id="rId4" Type="http://schemas.openxmlformats.org/officeDocument/2006/relationships/image" Target="../media/image46.png"/><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image" Target="../media/image7.png"/></Relationships>
</file>

<file path=ppt/slides/_rels/slide35.xml.rels><?xml version="1.0" encoding="UTF-8" standalone="yes"?>
<Relationships xmlns="http://schemas.openxmlformats.org/package/2006/relationships"><Relationship Id="rId6" Type="http://schemas.openxmlformats.org/officeDocument/2006/relationships/notesSlide" Target="../notesSlides/notesSlide34.xml"/><Relationship Id="rId5" Type="http://schemas.openxmlformats.org/officeDocument/2006/relationships/slideLayout" Target="../slideLayouts/slideLayout25.xml"/><Relationship Id="rId4" Type="http://schemas.openxmlformats.org/officeDocument/2006/relationships/image" Target="../media/image48.png"/><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image" Target="../media/image7.png"/></Relationships>
</file>

<file path=ppt/slides/_rels/slide36.xml.rels><?xml version="1.0" encoding="UTF-8" standalone="yes"?>
<Relationships xmlns="http://schemas.openxmlformats.org/package/2006/relationships"><Relationship Id="rId6" Type="http://schemas.openxmlformats.org/officeDocument/2006/relationships/notesSlide" Target="../notesSlides/notesSlide35.xml"/><Relationship Id="rId5" Type="http://schemas.openxmlformats.org/officeDocument/2006/relationships/slideLayout" Target="../slideLayouts/slideLayout25.xml"/><Relationship Id="rId4" Type="http://schemas.openxmlformats.org/officeDocument/2006/relationships/image" Target="../media/image49.png"/><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image" Target="../media/image7.png"/></Relationships>
</file>

<file path=ppt/slides/_rels/slide37.xml.rels><?xml version="1.0" encoding="UTF-8" standalone="yes"?>
<Relationships xmlns="http://schemas.openxmlformats.org/package/2006/relationships"><Relationship Id="rId6" Type="http://schemas.openxmlformats.org/officeDocument/2006/relationships/notesSlide" Target="../notesSlides/notesSlide36.xml"/><Relationship Id="rId5" Type="http://schemas.openxmlformats.org/officeDocument/2006/relationships/slideLayout" Target="../slideLayouts/slideLayout25.xml"/><Relationship Id="rId4" Type="http://schemas.openxmlformats.org/officeDocument/2006/relationships/image" Target="../media/image50.png"/><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image" Target="../media/image7.png"/></Relationships>
</file>

<file path=ppt/slides/_rels/slide38.xml.rels><?xml version="1.0" encoding="UTF-8" standalone="yes"?>
<Relationships xmlns="http://schemas.openxmlformats.org/package/2006/relationships"><Relationship Id="rId6" Type="http://schemas.openxmlformats.org/officeDocument/2006/relationships/notesSlide" Target="../notesSlides/notesSlide37.xml"/><Relationship Id="rId5" Type="http://schemas.openxmlformats.org/officeDocument/2006/relationships/slideLayout" Target="../slideLayouts/slideLayout25.xml"/><Relationship Id="rId4" Type="http://schemas.openxmlformats.org/officeDocument/2006/relationships/image" Target="../media/image51.png"/><Relationship Id="rId3" Type="http://schemas.openxmlformats.org/officeDocument/2006/relationships/tags" Target="../tags/tag89.xml"/><Relationship Id="rId2" Type="http://schemas.openxmlformats.org/officeDocument/2006/relationships/tags" Target="../tags/tag88.xml"/><Relationship Id="rId1" Type="http://schemas.openxmlformats.org/officeDocument/2006/relationships/image" Target="../media/image7.png"/></Relationships>
</file>

<file path=ppt/slides/_rels/slide39.xml.rels><?xml version="1.0" encoding="UTF-8" standalone="yes"?>
<Relationships xmlns="http://schemas.openxmlformats.org/package/2006/relationships"><Relationship Id="rId7" Type="http://schemas.openxmlformats.org/officeDocument/2006/relationships/notesSlide" Target="../notesSlides/notesSlide38.xml"/><Relationship Id="rId6" Type="http://schemas.openxmlformats.org/officeDocument/2006/relationships/slideLayout" Target="../slideLayouts/slideLayout25.xml"/><Relationship Id="rId5" Type="http://schemas.openxmlformats.org/officeDocument/2006/relationships/image" Target="../media/image52.png"/><Relationship Id="rId4" Type="http://schemas.openxmlformats.org/officeDocument/2006/relationships/image" Target="../media/image12.png"/><Relationship Id="rId3" Type="http://schemas.openxmlformats.org/officeDocument/2006/relationships/tags" Target="../tags/tag91.xml"/><Relationship Id="rId2" Type="http://schemas.openxmlformats.org/officeDocument/2006/relationships/tags" Target="../tags/tag90.xml"/><Relationship Id="rId1"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25.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tags" Target="../tags/tag17.xml"/><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image" Target="../media/image7.png"/></Relationships>
</file>

<file path=ppt/slides/_rels/slide40.xml.rels><?xml version="1.0" encoding="UTF-8" standalone="yes"?>
<Relationships xmlns="http://schemas.openxmlformats.org/package/2006/relationships"><Relationship Id="rId5" Type="http://schemas.openxmlformats.org/officeDocument/2006/relationships/notesSlide" Target="../notesSlides/notesSlide39.xml"/><Relationship Id="rId4" Type="http://schemas.openxmlformats.org/officeDocument/2006/relationships/slideLayout" Target="../slideLayouts/slideLayout25.xml"/><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image" Target="../media/image7.png"/></Relationships>
</file>

<file path=ppt/slides/_rels/slide41.xml.rels><?xml version="1.0" encoding="UTF-8" standalone="yes"?>
<Relationships xmlns="http://schemas.openxmlformats.org/package/2006/relationships"><Relationship Id="rId5" Type="http://schemas.openxmlformats.org/officeDocument/2006/relationships/notesSlide" Target="../notesSlides/notesSlide40.xml"/><Relationship Id="rId4" Type="http://schemas.openxmlformats.org/officeDocument/2006/relationships/slideLayout" Target="../slideLayouts/slideLayout25.xml"/><Relationship Id="rId3" Type="http://schemas.openxmlformats.org/officeDocument/2006/relationships/tags" Target="../tags/tag95.xml"/><Relationship Id="rId2" Type="http://schemas.openxmlformats.org/officeDocument/2006/relationships/tags" Target="../tags/tag94.xml"/><Relationship Id="rId1" Type="http://schemas.openxmlformats.org/officeDocument/2006/relationships/image" Target="../media/image7.png"/></Relationships>
</file>

<file path=ppt/slides/_rels/slide42.xml.rels><?xml version="1.0" encoding="UTF-8" standalone="yes"?>
<Relationships xmlns="http://schemas.openxmlformats.org/package/2006/relationships"><Relationship Id="rId5" Type="http://schemas.openxmlformats.org/officeDocument/2006/relationships/notesSlide" Target="../notesSlides/notesSlide41.xml"/><Relationship Id="rId4" Type="http://schemas.openxmlformats.org/officeDocument/2006/relationships/slideLayout" Target="../slideLayouts/slideLayout25.xml"/><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image" Target="../media/image7.png"/></Relationships>
</file>

<file path=ppt/slides/_rels/slide43.xml.rels><?xml version="1.0" encoding="UTF-8" standalone="yes"?>
<Relationships xmlns="http://schemas.openxmlformats.org/package/2006/relationships"><Relationship Id="rId6" Type="http://schemas.openxmlformats.org/officeDocument/2006/relationships/notesSlide" Target="../notesSlides/notesSlide42.xml"/><Relationship Id="rId5" Type="http://schemas.openxmlformats.org/officeDocument/2006/relationships/slideLayout" Target="../slideLayouts/slideLayout25.xml"/><Relationship Id="rId4" Type="http://schemas.openxmlformats.org/officeDocument/2006/relationships/image" Target="../media/image53.png"/><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image" Target="../media/image7.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4.pn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25.xml"/><Relationship Id="rId4" Type="http://schemas.openxmlformats.org/officeDocument/2006/relationships/tags" Target="../tags/tag20.xml"/><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25.xml"/><Relationship Id="rId5" Type="http://schemas.openxmlformats.org/officeDocument/2006/relationships/image" Target="../media/image10.jpeg"/><Relationship Id="rId4" Type="http://schemas.openxmlformats.org/officeDocument/2006/relationships/image" Target="../media/image12.png"/><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25.xml"/><Relationship Id="rId5" Type="http://schemas.openxmlformats.org/officeDocument/2006/relationships/image" Target="../media/image10.jpeg"/><Relationship Id="rId4" Type="http://schemas.openxmlformats.org/officeDocument/2006/relationships/image" Target="../media/image12.png"/><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25.xml"/><Relationship Id="rId5" Type="http://schemas.openxmlformats.org/officeDocument/2006/relationships/image" Target="../media/image10.jpeg"/><Relationship Id="rId4" Type="http://schemas.openxmlformats.org/officeDocument/2006/relationships/image" Target="../media/image12.png"/><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25.xml"/><Relationship Id="rId4" Type="http://schemas.openxmlformats.org/officeDocument/2006/relationships/tags" Target="../tags/tag29.xml"/><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Espace réservé du texte 7"/>
          <p:cNvSpPr txBox="1"/>
          <p:nvPr/>
        </p:nvSpPr>
        <p:spPr>
          <a:xfrm>
            <a:off x="7320219" y="5273892"/>
            <a:ext cx="4379608" cy="1107453"/>
          </a:xfrm>
          <a:prstGeom prst="rect">
            <a:avLst/>
          </a:prstGeom>
          <a:ln w="12700">
            <a:miter lim="400000"/>
          </a:ln>
        </p:spPr>
        <p:txBody>
          <a:bodyPr lIns="60959" rIns="60959">
            <a:normAutofit lnSpcReduction="10000"/>
          </a:bodyPr>
          <a:lstStyle/>
          <a:p>
            <a:pPr algn="r" defTabSz="1609090" hangingPunct="0">
              <a:spcBef>
                <a:spcPts val="1200"/>
              </a:spcBef>
              <a:defRPr sz="1485"/>
            </a:pPr>
            <a:endParaRPr sz="1980" kern="0" dirty="0">
              <a:solidFill>
                <a:srgbClr val="737572"/>
              </a:solidFill>
              <a:latin typeface="Arial" panose="020B0604020202020204"/>
              <a:cs typeface="Arial" panose="020B0604020202020204"/>
              <a:sym typeface="Arial" panose="020B0604020202020204"/>
            </a:endParaRPr>
          </a:p>
          <a:p>
            <a:pPr algn="r" defTabSz="1609090" hangingPunct="0">
              <a:spcBef>
                <a:spcPts val="1200"/>
              </a:spcBef>
              <a:defRPr sz="1285"/>
            </a:pPr>
            <a:endParaRPr sz="1715" kern="0" dirty="0">
              <a:solidFill>
                <a:srgbClr val="737572"/>
              </a:solidFill>
              <a:latin typeface="Arial" panose="020B0604020202020204"/>
              <a:cs typeface="Arial" panose="020B0604020202020204"/>
              <a:sym typeface="Arial" panose="020B0604020202020204"/>
            </a:endParaRPr>
          </a:p>
          <a:p>
            <a:pPr algn="r" defTabSz="1609090" hangingPunct="0">
              <a:spcBef>
                <a:spcPts val="400"/>
              </a:spcBef>
              <a:defRPr sz="1285"/>
            </a:pPr>
            <a:r>
              <a:rPr lang="en-US" sz="1715" kern="0" dirty="0">
                <a:solidFill>
                  <a:srgbClr val="737572"/>
                </a:solidFill>
                <a:latin typeface="Arial" panose="020B0604020202020204"/>
                <a:cs typeface="Arial" panose="020B0604020202020204"/>
                <a:sym typeface="Arial" panose="020B0604020202020204"/>
              </a:rPr>
              <a:t>April</a:t>
            </a:r>
            <a:r>
              <a:rPr sz="1715" kern="0" dirty="0">
                <a:solidFill>
                  <a:srgbClr val="737572"/>
                </a:solidFill>
                <a:latin typeface="Arial" panose="020B0604020202020204"/>
                <a:cs typeface="Arial" panose="020B0604020202020204"/>
                <a:sym typeface="Arial" panose="020B0604020202020204"/>
              </a:rPr>
              <a:t> 202</a:t>
            </a:r>
            <a:r>
              <a:rPr lang="en-US" sz="1715" kern="0" dirty="0">
                <a:solidFill>
                  <a:srgbClr val="737572"/>
                </a:solidFill>
                <a:latin typeface="Arial" panose="020B0604020202020204"/>
                <a:cs typeface="Arial" panose="020B0604020202020204"/>
                <a:sym typeface="Arial" panose="020B0604020202020204"/>
              </a:rPr>
              <a:t>4</a:t>
            </a:r>
            <a:endParaRPr lang="en-US" sz="1715" kern="0" dirty="0">
              <a:solidFill>
                <a:srgbClr val="737572"/>
              </a:solidFill>
              <a:latin typeface="Arial" panose="020B0604020202020204"/>
              <a:cs typeface="Arial" panose="020B0604020202020204"/>
              <a:sym typeface="Arial" panose="020B0604020202020204"/>
            </a:endParaRPr>
          </a:p>
        </p:txBody>
      </p:sp>
      <p:sp>
        <p:nvSpPr>
          <p:cNvPr id="150" name="TextBox 6"/>
          <p:cNvSpPr txBox="1"/>
          <p:nvPr/>
        </p:nvSpPr>
        <p:spPr>
          <a:xfrm>
            <a:off x="1056005" y="2565400"/>
            <a:ext cx="6727825" cy="1198880"/>
          </a:xfrm>
          <a:prstGeom prst="rect">
            <a:avLst/>
          </a:prstGeom>
          <a:ln w="12700">
            <a:miter lim="400000"/>
          </a:ln>
        </p:spPr>
        <p:txBody>
          <a:bodyPr wrap="square" lIns="60959" rIns="60959">
            <a:spAutoFit/>
          </a:bodyPr>
          <a:lstStyle>
            <a:lvl1pPr>
              <a:defRPr sz="2400" b="1">
                <a:solidFill>
                  <a:schemeClr val="accent1"/>
                </a:solidFill>
              </a:defRPr>
            </a:lvl1pPr>
          </a:lstStyle>
          <a:p>
            <a:pPr defTabSz="609600" hangingPunct="0"/>
            <a:r>
              <a:rPr lang="en-US" altLang="fr-FR" sz="3600" kern="0" dirty="0" err="1">
                <a:solidFill>
                  <a:srgbClr val="DE691B"/>
                </a:solidFill>
                <a:latin typeface="Arial" panose="020B0604020202020204"/>
                <a:cs typeface="Arial" panose="020B0604020202020204"/>
                <a:sym typeface="Arial" panose="020B0604020202020204"/>
              </a:rPr>
              <a:t>CHCNAV Mobile Mapping</a:t>
            </a:r>
            <a:endParaRPr lang="en-US" altLang="fr-FR" sz="3600" kern="0" dirty="0" err="1">
              <a:solidFill>
                <a:srgbClr val="DE691B"/>
              </a:solidFill>
              <a:latin typeface="Arial" panose="020B0604020202020204"/>
              <a:cs typeface="Arial" panose="020B0604020202020204"/>
              <a:sym typeface="Arial" panose="020B0604020202020204"/>
            </a:endParaRPr>
          </a:p>
          <a:p>
            <a:pPr defTabSz="609600" hangingPunct="0"/>
            <a:r>
              <a:rPr lang="en-US" altLang="fr-FR" sz="3600" kern="0" dirty="0">
                <a:solidFill>
                  <a:srgbClr val="737572"/>
                </a:solidFill>
                <a:latin typeface="Arial" panose="020B0604020202020204"/>
                <a:cs typeface="Arial" panose="020B0604020202020204"/>
                <a:sym typeface="Arial" panose="020B0604020202020204"/>
              </a:rPr>
              <a:t>RS10 Training</a:t>
            </a:r>
            <a:endParaRPr lang="en-US" altLang="fr-FR" sz="3600" kern="0" dirty="0">
              <a:solidFill>
                <a:srgbClr val="737572"/>
              </a:solidFill>
              <a:latin typeface="Arial" panose="020B0604020202020204"/>
              <a:cs typeface="Arial" panose="020B0604020202020204"/>
              <a:sym typeface="Arial" panose="020B0604020202020204"/>
            </a:endParaRPr>
          </a:p>
        </p:txBody>
      </p:sp>
      <p:sp>
        <p:nvSpPr>
          <p:cNvPr id="151" name="Rectangle 7"/>
          <p:cNvSpPr/>
          <p:nvPr/>
        </p:nvSpPr>
        <p:spPr>
          <a:xfrm>
            <a:off x="748665" y="2565400"/>
            <a:ext cx="191770" cy="1715770"/>
          </a:xfrm>
          <a:prstGeom prst="rect">
            <a:avLst/>
          </a:prstGeom>
          <a:solidFill>
            <a:schemeClr val="accent1"/>
          </a:solidFill>
          <a:ln w="12700">
            <a:miter lim="400000"/>
          </a:ln>
          <a:effectLst>
            <a:outerShdw blurRad="38100" dist="23000" dir="5400000" rotWithShape="0">
              <a:srgbClr val="000000">
                <a:alpha val="35000"/>
              </a:srgbClr>
            </a:outerShdw>
          </a:effectLst>
        </p:spPr>
        <p:txBody>
          <a:bodyPr lIns="60959" rIns="60959" anchor="ctr"/>
          <a:lstStyle/>
          <a:p>
            <a:pPr algn="ctr" defTabSz="609600" hangingPunct="0">
              <a:defRPr sz="600">
                <a:solidFill>
                  <a:srgbClr val="DE691B"/>
                </a:solidFill>
              </a:defRPr>
            </a:pPr>
            <a:endParaRPr sz="800" kern="0">
              <a:solidFill>
                <a:srgbClr val="DE691B"/>
              </a:solidFill>
              <a:latin typeface="Arial" panose="020B0604020202020204"/>
              <a:cs typeface="Arial" panose="020B0604020202020204"/>
              <a:sym typeface="Arial" panose="020B0604020202020204"/>
            </a:endParaRPr>
          </a:p>
        </p:txBody>
      </p:sp>
      <p:sp>
        <p:nvSpPr>
          <p:cNvPr id="152" name="TextBox 8"/>
          <p:cNvSpPr txBox="1"/>
          <p:nvPr/>
        </p:nvSpPr>
        <p:spPr>
          <a:xfrm>
            <a:off x="1116965" y="3820795"/>
            <a:ext cx="4987925" cy="460375"/>
          </a:xfrm>
          <a:prstGeom prst="rect">
            <a:avLst/>
          </a:prstGeom>
          <a:ln w="12700">
            <a:miter lim="400000"/>
          </a:ln>
        </p:spPr>
        <p:txBody>
          <a:bodyPr wrap="square" lIns="60959" rIns="60959">
            <a:spAutoFit/>
          </a:bodyPr>
          <a:lstStyle>
            <a:lvl1pPr>
              <a:defRPr sz="1600"/>
            </a:lvl1pPr>
          </a:lstStyle>
          <a:p>
            <a:pPr defTabSz="609600" hangingPunct="0"/>
            <a:r>
              <a:rPr lang="en-US" sz="2400" kern="0" dirty="0">
                <a:solidFill>
                  <a:srgbClr val="737572"/>
                </a:solidFill>
                <a:latin typeface="Arial" panose="020B0604020202020204"/>
                <a:cs typeface="Arial" panose="020B0604020202020204"/>
                <a:sym typeface="Arial" panose="020B0604020202020204"/>
              </a:rPr>
              <a:t>STANDARD WORKFLOW</a:t>
            </a:r>
            <a:endParaRPr lang="en-US" sz="2400" kern="0" dirty="0">
              <a:solidFill>
                <a:srgbClr val="737572"/>
              </a:solidFill>
              <a:latin typeface="Arial" panose="020B0604020202020204"/>
              <a:cs typeface="Arial" panose="020B0604020202020204"/>
              <a:sym typeface="Arial" panose="020B0604020202020204"/>
            </a:endParaRPr>
          </a:p>
        </p:txBody>
      </p:sp>
      <p:sp>
        <p:nvSpPr>
          <p:cNvPr id="2" name="灯片编号占位符 1"/>
          <p:cNvSpPr>
            <a:spLocks noGrp="1"/>
          </p:cNvSpPr>
          <p:nvPr>
            <p:ph type="sldNum" sz="quarter" idx="2"/>
          </p:nvPr>
        </p:nvSpPr>
        <p:spPr/>
        <p:txBody>
          <a:bodyPr/>
          <a:p>
            <a:fld id="{86CB4B4D-7CA3-9044-876B-883B54F8677D}" type="slidenum">
              <a:rPr/>
            </a:fld>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19"/>
          <p:cNvCxnSpPr/>
          <p:nvPr/>
        </p:nvCxnSpPr>
        <p:spPr>
          <a:xfrm>
            <a:off x="452120" y="6350635"/>
            <a:ext cx="11584940" cy="0"/>
          </a:xfrm>
          <a:prstGeom prst="line">
            <a:avLst/>
          </a:prstGeom>
          <a:ln w="12700" cmpd="sng">
            <a:solidFill>
              <a:schemeClr val="accent1">
                <a:shade val="50000"/>
              </a:schemeClr>
            </a:solidFill>
            <a:prstDash val="solid"/>
          </a:ln>
        </p:spPr>
        <p:style>
          <a:lnRef idx="2">
            <a:schemeClr val="accent1"/>
          </a:lnRef>
          <a:fillRef idx="0">
            <a:schemeClr val="accent1"/>
          </a:fillRef>
          <a:effectRef idx="1">
            <a:schemeClr val="accent1"/>
          </a:effectRef>
          <a:fontRef idx="minor">
            <a:schemeClr val="tx1"/>
          </a:fontRef>
        </p:style>
      </p:cxnSp>
      <p:pic>
        <p:nvPicPr>
          <p:cNvPr id="21" name="图片 20" descr="页眉"/>
          <p:cNvPicPr>
            <a:picLocks noChangeAspect="1"/>
          </p:cNvPicPr>
          <p:nvPr/>
        </p:nvPicPr>
        <p:blipFill>
          <a:blip r:embed="rId1"/>
          <a:stretch>
            <a:fillRect/>
          </a:stretch>
        </p:blipFill>
        <p:spPr>
          <a:xfrm>
            <a:off x="452120" y="6509385"/>
            <a:ext cx="2219325" cy="287020"/>
          </a:xfrm>
          <a:prstGeom prst="rect">
            <a:avLst/>
          </a:prstGeom>
        </p:spPr>
      </p:pic>
      <p:sp>
        <p:nvSpPr>
          <p:cNvPr id="9" name="Rectangle 8"/>
          <p:cNvSpPr/>
          <p:nvPr>
            <p:custDataLst>
              <p:tags r:id="rId2"/>
            </p:custDataLst>
          </p:nvPr>
        </p:nvSpPr>
        <p:spPr>
          <a:xfrm>
            <a:off x="400956" y="350705"/>
            <a:ext cx="100445" cy="601926"/>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rgbClr val="DE691B"/>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custDataLst>
              <p:tags r:id="rId3"/>
            </p:custDataLst>
          </p:nvPr>
        </p:nvSpPr>
        <p:spPr>
          <a:xfrm>
            <a:off x="695434" y="430783"/>
            <a:ext cx="10195591" cy="521970"/>
          </a:xfrm>
          <a:prstGeom prst="rect">
            <a:avLst/>
          </a:prstGeom>
          <a:noFill/>
        </p:spPr>
        <p:txBody>
          <a:bodyPr wrap="square" rtlCol="0">
            <a:spAutoFit/>
          </a:bodyPr>
          <a:p>
            <a:pPr marR="0" indent="0" defTabSz="609600" fontAlgn="auto">
              <a:lnSpc>
                <a:spcPct val="100000"/>
              </a:lnSpc>
              <a:spcBef>
                <a:spcPts val="0"/>
              </a:spcBef>
              <a:spcAft>
                <a:spcPts val="0"/>
              </a:spcAft>
              <a:buClrTx/>
              <a:buSzTx/>
              <a:buFontTx/>
              <a:buNone/>
              <a:defRPr/>
            </a:pPr>
            <a:r>
              <a:rPr kumimoji="0" lang="en-US" altLang="fr-FR" sz="2800" b="1" i="0" kern="1200" cap="none" spc="0" normalizeH="0" baseline="0" noProof="0">
                <a:solidFill>
                  <a:srgbClr val="DE691B"/>
                </a:solidFill>
                <a:latin typeface="Arial" panose="020B0604020202020204" pitchFamily="34" charset="0"/>
                <a:ea typeface="+mn-ea"/>
                <a:cs typeface="Arial" panose="020B0604020202020204" pitchFamily="34" charset="0"/>
              </a:rPr>
              <a:t>OVERAL WORKFLOW</a:t>
            </a:r>
            <a:endParaRPr kumimoji="0" lang="en-US" altLang="fr-FR" sz="2800" b="1" i="0" kern="1200" cap="none" spc="0" normalizeH="0" baseline="0" noProof="0">
              <a:solidFill>
                <a:srgbClr val="DE691B"/>
              </a:solidFill>
              <a:latin typeface="Arial" panose="020B0604020202020204" pitchFamily="34" charset="0"/>
              <a:ea typeface="+mn-ea"/>
              <a:cs typeface="Arial" panose="020B0604020202020204" pitchFamily="34" charset="0"/>
            </a:endParaRPr>
          </a:p>
        </p:txBody>
      </p:sp>
      <p:pic>
        <p:nvPicPr>
          <p:cNvPr id="29" name="图片 29" descr="DSC01725"/>
          <p:cNvPicPr>
            <a:picLocks noChangeAspect="1"/>
          </p:cNvPicPr>
          <p:nvPr/>
        </p:nvPicPr>
        <p:blipFill>
          <a:blip r:embed="rId4"/>
          <a:stretch>
            <a:fillRect/>
          </a:stretch>
        </p:blipFill>
        <p:spPr>
          <a:xfrm>
            <a:off x="13056870" y="3834130"/>
            <a:ext cx="10276840" cy="6988175"/>
          </a:xfrm>
          <a:prstGeom prst="rect">
            <a:avLst/>
          </a:prstGeom>
        </p:spPr>
      </p:pic>
      <p:pic>
        <p:nvPicPr>
          <p:cNvPr id="3" name="图片 29" descr="DSC01725"/>
          <p:cNvPicPr>
            <a:picLocks noChangeAspect="1"/>
          </p:cNvPicPr>
          <p:nvPr/>
        </p:nvPicPr>
        <p:blipFill>
          <a:blip r:embed="rId4"/>
          <a:stretch>
            <a:fillRect/>
          </a:stretch>
        </p:blipFill>
        <p:spPr>
          <a:xfrm>
            <a:off x="13183870" y="3961130"/>
            <a:ext cx="10276840" cy="6988175"/>
          </a:xfrm>
          <a:prstGeom prst="rect">
            <a:avLst/>
          </a:prstGeom>
        </p:spPr>
      </p:pic>
      <p:pic>
        <p:nvPicPr>
          <p:cNvPr id="7" name="图片 6" descr="RS10 Workflow"/>
          <p:cNvPicPr>
            <a:picLocks noChangeAspect="1"/>
          </p:cNvPicPr>
          <p:nvPr/>
        </p:nvPicPr>
        <p:blipFill>
          <a:blip r:embed="rId5"/>
          <a:stretch>
            <a:fillRect/>
          </a:stretch>
        </p:blipFill>
        <p:spPr>
          <a:xfrm>
            <a:off x="3575685" y="980440"/>
            <a:ext cx="5165090" cy="51314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19"/>
          <p:cNvCxnSpPr/>
          <p:nvPr/>
        </p:nvCxnSpPr>
        <p:spPr>
          <a:xfrm>
            <a:off x="452120" y="6350635"/>
            <a:ext cx="11584940" cy="0"/>
          </a:xfrm>
          <a:prstGeom prst="line">
            <a:avLst/>
          </a:prstGeom>
          <a:ln w="12700" cmpd="sng">
            <a:solidFill>
              <a:schemeClr val="accent1">
                <a:shade val="50000"/>
              </a:schemeClr>
            </a:solidFill>
            <a:prstDash val="solid"/>
          </a:ln>
        </p:spPr>
        <p:style>
          <a:lnRef idx="2">
            <a:schemeClr val="accent1"/>
          </a:lnRef>
          <a:fillRef idx="0">
            <a:schemeClr val="accent1"/>
          </a:fillRef>
          <a:effectRef idx="1">
            <a:schemeClr val="accent1"/>
          </a:effectRef>
          <a:fontRef idx="minor">
            <a:schemeClr val="tx1"/>
          </a:fontRef>
        </p:style>
      </p:cxnSp>
      <p:pic>
        <p:nvPicPr>
          <p:cNvPr id="21" name="图片 20" descr="页眉"/>
          <p:cNvPicPr>
            <a:picLocks noChangeAspect="1"/>
          </p:cNvPicPr>
          <p:nvPr/>
        </p:nvPicPr>
        <p:blipFill>
          <a:blip r:embed="rId1"/>
          <a:stretch>
            <a:fillRect/>
          </a:stretch>
        </p:blipFill>
        <p:spPr>
          <a:xfrm>
            <a:off x="452120" y="6509385"/>
            <a:ext cx="2219325" cy="287020"/>
          </a:xfrm>
          <a:prstGeom prst="rect">
            <a:avLst/>
          </a:prstGeom>
        </p:spPr>
      </p:pic>
      <p:sp>
        <p:nvSpPr>
          <p:cNvPr id="9" name="Rectangle 8"/>
          <p:cNvSpPr/>
          <p:nvPr>
            <p:custDataLst>
              <p:tags r:id="rId2"/>
            </p:custDataLst>
          </p:nvPr>
        </p:nvSpPr>
        <p:spPr>
          <a:xfrm>
            <a:off x="400956" y="350705"/>
            <a:ext cx="100445" cy="601926"/>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rgbClr val="DE691B"/>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custDataLst>
              <p:tags r:id="rId3"/>
            </p:custDataLst>
          </p:nvPr>
        </p:nvSpPr>
        <p:spPr>
          <a:xfrm>
            <a:off x="695434" y="430783"/>
            <a:ext cx="10195591" cy="521970"/>
          </a:xfrm>
          <a:prstGeom prst="rect">
            <a:avLst/>
          </a:prstGeom>
          <a:noFill/>
        </p:spPr>
        <p:txBody>
          <a:bodyPr wrap="square" rtlCol="0">
            <a:spAutoFit/>
          </a:bodyPr>
          <a:p>
            <a:pPr marR="0" indent="0" defTabSz="609600" fontAlgn="auto">
              <a:lnSpc>
                <a:spcPct val="100000"/>
              </a:lnSpc>
              <a:spcBef>
                <a:spcPts val="0"/>
              </a:spcBef>
              <a:spcAft>
                <a:spcPts val="0"/>
              </a:spcAft>
              <a:buClrTx/>
              <a:buSzTx/>
              <a:buFontTx/>
              <a:buNone/>
              <a:defRPr/>
            </a:pPr>
            <a:r>
              <a:rPr kumimoji="0" lang="en-US" altLang="fr-FR" sz="2800" b="1" i="0" kern="1200" cap="none" spc="0" normalizeH="0" baseline="0" noProof="0">
                <a:solidFill>
                  <a:srgbClr val="DE691B"/>
                </a:solidFill>
                <a:latin typeface="Arial" panose="020B0604020202020204" pitchFamily="34" charset="0"/>
                <a:ea typeface="+mn-ea"/>
                <a:cs typeface="Arial" panose="020B0604020202020204" pitchFamily="34" charset="0"/>
              </a:rPr>
              <a:t>MATIRALS PREPARATION</a:t>
            </a:r>
            <a:endParaRPr kumimoji="0" lang="en-US" altLang="fr-FR" sz="2800" b="1" i="0" kern="1200" cap="none" spc="0" normalizeH="0" baseline="0" noProof="0">
              <a:solidFill>
                <a:srgbClr val="DE691B"/>
              </a:solidFill>
              <a:latin typeface="Arial" panose="020B0604020202020204" pitchFamily="34" charset="0"/>
              <a:ea typeface="+mn-ea"/>
              <a:cs typeface="Arial" panose="020B0604020202020204" pitchFamily="34" charset="0"/>
            </a:endParaRPr>
          </a:p>
        </p:txBody>
      </p:sp>
      <p:pic>
        <p:nvPicPr>
          <p:cNvPr id="29" name="图片 29" descr="DSC01725"/>
          <p:cNvPicPr>
            <a:picLocks noChangeAspect="1"/>
          </p:cNvPicPr>
          <p:nvPr/>
        </p:nvPicPr>
        <p:blipFill>
          <a:blip r:embed="rId4"/>
          <a:stretch>
            <a:fillRect/>
          </a:stretch>
        </p:blipFill>
        <p:spPr>
          <a:xfrm>
            <a:off x="13056870" y="3834130"/>
            <a:ext cx="10276840" cy="6988175"/>
          </a:xfrm>
          <a:prstGeom prst="rect">
            <a:avLst/>
          </a:prstGeom>
        </p:spPr>
      </p:pic>
      <p:pic>
        <p:nvPicPr>
          <p:cNvPr id="3" name="图片 29" descr="DSC01725"/>
          <p:cNvPicPr>
            <a:picLocks noChangeAspect="1"/>
          </p:cNvPicPr>
          <p:nvPr/>
        </p:nvPicPr>
        <p:blipFill>
          <a:blip r:embed="rId4"/>
          <a:stretch>
            <a:fillRect/>
          </a:stretch>
        </p:blipFill>
        <p:spPr>
          <a:xfrm>
            <a:off x="13183870" y="3961130"/>
            <a:ext cx="10276840" cy="6988175"/>
          </a:xfrm>
          <a:prstGeom prst="rect">
            <a:avLst/>
          </a:prstGeom>
        </p:spPr>
      </p:pic>
      <p:sp>
        <p:nvSpPr>
          <p:cNvPr id="100" name="文本框 99"/>
          <p:cNvSpPr txBox="1"/>
          <p:nvPr/>
        </p:nvSpPr>
        <p:spPr>
          <a:xfrm>
            <a:off x="400685" y="1245870"/>
            <a:ext cx="11303635" cy="4695825"/>
          </a:xfrm>
          <a:prstGeom prst="rect">
            <a:avLst/>
          </a:prstGeom>
          <a:noFill/>
          <a:ln w="9525">
            <a:noFill/>
          </a:ln>
        </p:spPr>
        <p:txBody>
          <a:bodyPr>
            <a:noAutofit/>
          </a:bodyPr>
          <a:p>
            <a:pPr indent="0"/>
            <a:r>
              <a:rPr lang="en-US" sz="1800" b="0">
                <a:solidFill>
                  <a:schemeClr val="tx1">
                    <a:lumMod val="75000"/>
                  </a:schemeClr>
                </a:solidFill>
                <a:latin typeface="Arial" panose="020B0604020202020204" pitchFamily="34" charset="0"/>
                <a:ea typeface="仿宋" panose="02010609060101010101" charset="-122"/>
                <a:cs typeface="Arial" panose="020B0604020202020204" pitchFamily="34" charset="0"/>
              </a:rPr>
              <a:t>(1) </a:t>
            </a:r>
            <a:r>
              <a:rPr lang="en-US" sz="1800" b="1">
                <a:solidFill>
                  <a:schemeClr val="tx1">
                    <a:lumMod val="75000"/>
                  </a:schemeClr>
                </a:solidFill>
                <a:latin typeface="Arial" panose="020B0604020202020204" pitchFamily="34" charset="0"/>
                <a:ea typeface="仿宋" panose="02010609060101010101" charset="-122"/>
                <a:cs typeface="Arial" panose="020B0604020202020204" pitchFamily="34" charset="0"/>
              </a:rPr>
              <a:t>Operation scenario and scope</a:t>
            </a:r>
            <a:r>
              <a:rPr lang="en-US" sz="1800" b="0">
                <a:solidFill>
                  <a:schemeClr val="tx1">
                    <a:lumMod val="75000"/>
                  </a:schemeClr>
                </a:solidFill>
                <a:latin typeface="Arial" panose="020B0604020202020204" pitchFamily="34" charset="0"/>
                <a:ea typeface="仿宋" panose="02010609060101010101" charset="-122"/>
                <a:cs typeface="Arial" panose="020B0604020202020204" pitchFamily="34" charset="0"/>
              </a:rPr>
              <a:t>Understand project types, such as building facades, tunnel scanning, forestry applications, terrain survey, earthwork survey, etc.Understand the operation scope, for assessing the workload and preparing for the route planning. It is best to provide KML.</a:t>
            </a:r>
            <a:endParaRPr lang="en-US" sz="1800" b="0">
              <a:solidFill>
                <a:schemeClr val="tx1">
                  <a:lumMod val="75000"/>
                </a:schemeClr>
              </a:solidFill>
              <a:latin typeface="Arial" panose="020B0604020202020204" pitchFamily="34" charset="0"/>
              <a:ea typeface="仿宋" panose="02010609060101010101" charset="-122"/>
              <a:cs typeface="Arial" panose="020B0604020202020204" pitchFamily="34" charset="0"/>
            </a:endParaRPr>
          </a:p>
          <a:p>
            <a:pPr indent="0"/>
            <a:endParaRPr lang="en-US" altLang="en-US" sz="1800" b="0">
              <a:solidFill>
                <a:schemeClr val="tx1">
                  <a:lumMod val="75000"/>
                </a:schemeClr>
              </a:solidFill>
              <a:latin typeface="Arial" panose="020B0604020202020204" pitchFamily="34" charset="0"/>
              <a:ea typeface="仿宋" panose="02010609060101010101" charset="-122"/>
              <a:cs typeface="Arial" panose="020B0604020202020204" pitchFamily="34" charset="0"/>
            </a:endParaRPr>
          </a:p>
          <a:p>
            <a:pPr indent="0"/>
            <a:r>
              <a:rPr lang="en-US" altLang="en-US" sz="1800" b="0">
                <a:solidFill>
                  <a:schemeClr val="tx1">
                    <a:lumMod val="75000"/>
                  </a:schemeClr>
                </a:solidFill>
                <a:latin typeface="Arial" panose="020B0604020202020204" pitchFamily="34" charset="0"/>
                <a:ea typeface="仿宋" panose="02010609060101010101" charset="-122"/>
                <a:cs typeface="Arial" panose="020B0604020202020204" pitchFamily="34" charset="0"/>
              </a:rPr>
              <a:t>(2) </a:t>
            </a:r>
            <a:r>
              <a:rPr lang="en-US" altLang="en-US" sz="1800" b="1">
                <a:solidFill>
                  <a:schemeClr val="tx1">
                    <a:lumMod val="75000"/>
                  </a:schemeClr>
                </a:solidFill>
                <a:latin typeface="Arial" panose="020B0604020202020204" pitchFamily="34" charset="0"/>
                <a:ea typeface="仿宋" panose="02010609060101010101" charset="-122"/>
                <a:cs typeface="Arial" panose="020B0604020202020204" pitchFamily="34" charset="0"/>
              </a:rPr>
              <a:t>Outcome type</a:t>
            </a:r>
            <a:endParaRPr lang="en-US" altLang="en-US" sz="1800" b="0">
              <a:solidFill>
                <a:schemeClr val="tx1">
                  <a:lumMod val="75000"/>
                </a:schemeClr>
              </a:solidFill>
              <a:latin typeface="Arial" panose="020B0604020202020204" pitchFamily="34" charset="0"/>
              <a:ea typeface="仿宋" panose="02010609060101010101" charset="-122"/>
              <a:cs typeface="Arial" panose="020B0604020202020204" pitchFamily="34" charset="0"/>
            </a:endParaRPr>
          </a:p>
          <a:p>
            <a:pPr indent="0"/>
            <a:r>
              <a:rPr lang="en-US" altLang="en-US" sz="1800" b="0">
                <a:solidFill>
                  <a:schemeClr val="tx1">
                    <a:lumMod val="75000"/>
                  </a:schemeClr>
                </a:solidFill>
                <a:latin typeface="Arial" panose="020B0604020202020204" pitchFamily="34" charset="0"/>
                <a:ea typeface="仿宋" panose="02010609060101010101" charset="-122"/>
                <a:cs typeface="Arial" panose="020B0604020202020204" pitchFamily="34" charset="0"/>
              </a:rPr>
              <a:t>Understand the types of results required: point cloud, 2D vectors, earthwork calculations, etc</a:t>
            </a:r>
            <a:endParaRPr lang="en-US" altLang="en-US" sz="1800" b="0">
              <a:solidFill>
                <a:schemeClr val="tx1">
                  <a:lumMod val="75000"/>
                </a:schemeClr>
              </a:solidFill>
              <a:latin typeface="Arial" panose="020B0604020202020204" pitchFamily="34" charset="0"/>
              <a:ea typeface="仿宋" panose="02010609060101010101" charset="-122"/>
              <a:cs typeface="Arial" panose="020B0604020202020204" pitchFamily="34" charset="0"/>
            </a:endParaRPr>
          </a:p>
          <a:p>
            <a:pPr indent="0"/>
            <a:endParaRPr lang="en-US" altLang="en-US" sz="1800" b="0">
              <a:solidFill>
                <a:schemeClr val="tx1">
                  <a:lumMod val="75000"/>
                </a:schemeClr>
              </a:solidFill>
              <a:latin typeface="Arial" panose="020B0604020202020204" pitchFamily="34" charset="0"/>
              <a:ea typeface="仿宋" panose="02010609060101010101" charset="-122"/>
              <a:cs typeface="Arial" panose="020B0604020202020204" pitchFamily="34" charset="0"/>
            </a:endParaRPr>
          </a:p>
          <a:p>
            <a:pPr indent="0"/>
            <a:r>
              <a:rPr lang="en-US" altLang="en-US" sz="1800" b="0">
                <a:solidFill>
                  <a:schemeClr val="tx1">
                    <a:lumMod val="75000"/>
                  </a:schemeClr>
                </a:solidFill>
                <a:latin typeface="Arial" panose="020B0604020202020204" pitchFamily="34" charset="0"/>
                <a:ea typeface="仿宋" panose="02010609060101010101" charset="-122"/>
                <a:cs typeface="Arial" panose="020B0604020202020204" pitchFamily="34" charset="0"/>
              </a:rPr>
              <a:t>(3) </a:t>
            </a:r>
            <a:r>
              <a:rPr lang="en-US" altLang="en-US" sz="1800" b="1">
                <a:solidFill>
                  <a:schemeClr val="tx1">
                    <a:lumMod val="75000"/>
                  </a:schemeClr>
                </a:solidFill>
                <a:latin typeface="Arial" panose="020B0604020202020204" pitchFamily="34" charset="0"/>
                <a:ea typeface="仿宋" panose="02010609060101010101" charset="-122"/>
                <a:cs typeface="Arial" panose="020B0604020202020204" pitchFamily="34" charset="0"/>
              </a:rPr>
              <a:t>Control points &amp; checkpoints</a:t>
            </a:r>
            <a:endParaRPr lang="en-US" altLang="en-US" sz="1800" b="1">
              <a:solidFill>
                <a:schemeClr val="tx1">
                  <a:lumMod val="75000"/>
                </a:schemeClr>
              </a:solidFill>
              <a:latin typeface="Arial" panose="020B0604020202020204" pitchFamily="34" charset="0"/>
              <a:ea typeface="仿宋" panose="02010609060101010101" charset="-122"/>
              <a:cs typeface="Arial" panose="020B0604020202020204" pitchFamily="34" charset="0"/>
            </a:endParaRPr>
          </a:p>
          <a:p>
            <a:pPr indent="0"/>
            <a:r>
              <a:rPr lang="en-US" altLang="en-US" sz="1800" b="0">
                <a:solidFill>
                  <a:schemeClr val="tx1">
                    <a:lumMod val="75000"/>
                  </a:schemeClr>
                </a:solidFill>
                <a:latin typeface="Arial" panose="020B0604020202020204" pitchFamily="34" charset="0"/>
                <a:ea typeface="仿宋" panose="02010609060101010101" charset="-122"/>
                <a:cs typeface="Arial" panose="020B0604020202020204" pitchFamily="34" charset="0"/>
              </a:rPr>
              <a:t>Confirm whether there are control points/checkpoints. </a:t>
            </a:r>
            <a:endParaRPr lang="en-US" altLang="en-US" sz="1800" b="0">
              <a:solidFill>
                <a:schemeClr val="tx1">
                  <a:lumMod val="75000"/>
                </a:schemeClr>
              </a:solidFill>
              <a:latin typeface="Arial" panose="020B0604020202020204" pitchFamily="34" charset="0"/>
              <a:ea typeface="仿宋" panose="02010609060101010101" charset="-122"/>
              <a:cs typeface="Arial" panose="020B0604020202020204" pitchFamily="34" charset="0"/>
            </a:endParaRPr>
          </a:p>
          <a:p>
            <a:pPr indent="0"/>
            <a:r>
              <a:rPr lang="en-US" altLang="en-US" sz="1800" b="0">
                <a:solidFill>
                  <a:schemeClr val="tx1">
                    <a:lumMod val="75000"/>
                  </a:schemeClr>
                </a:solidFill>
                <a:latin typeface="Arial" panose="020B0604020202020204" pitchFamily="34" charset="0"/>
                <a:ea typeface="仿宋" panose="02010609060101010101" charset="-122"/>
                <a:cs typeface="Arial" panose="020B0604020202020204" pitchFamily="34" charset="0"/>
              </a:rPr>
              <a:t>Control points will help optimize trajectory and improve accuracy. On the other hand, control points can help transform the point cloud to the target coordinate system.</a:t>
            </a:r>
            <a:endParaRPr lang="en-US" altLang="en-US" sz="1800" b="0">
              <a:solidFill>
                <a:schemeClr val="tx1">
                  <a:lumMod val="75000"/>
                </a:schemeClr>
              </a:solidFill>
              <a:latin typeface="Arial" panose="020B0604020202020204" pitchFamily="34" charset="0"/>
              <a:ea typeface="仿宋" panose="02010609060101010101" charset="-122"/>
              <a:cs typeface="Arial" panose="020B0604020202020204" pitchFamily="34" charset="0"/>
            </a:endParaRPr>
          </a:p>
          <a:p>
            <a:pPr indent="0"/>
            <a:endParaRPr lang="en-US" altLang="en-US" sz="1800" b="0">
              <a:latin typeface="Calibri" panose="020F0502020204030204" charset="0"/>
              <a:ea typeface="仿宋" panose="02010609060101010101" charset="-122"/>
            </a:endParaRPr>
          </a:p>
          <a:p>
            <a:pPr indent="0"/>
            <a:endParaRPr lang="en-US" altLang="en-US" sz="1800" b="0">
              <a:latin typeface="Calibri" panose="020F0502020204030204" charset="0"/>
              <a:ea typeface="仿宋"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19"/>
          <p:cNvCxnSpPr/>
          <p:nvPr/>
        </p:nvCxnSpPr>
        <p:spPr>
          <a:xfrm>
            <a:off x="452120" y="6350635"/>
            <a:ext cx="11584940" cy="0"/>
          </a:xfrm>
          <a:prstGeom prst="line">
            <a:avLst/>
          </a:prstGeom>
          <a:ln w="12700" cmpd="sng">
            <a:solidFill>
              <a:schemeClr val="accent1">
                <a:shade val="50000"/>
              </a:schemeClr>
            </a:solidFill>
            <a:prstDash val="solid"/>
          </a:ln>
        </p:spPr>
        <p:style>
          <a:lnRef idx="2">
            <a:schemeClr val="accent1"/>
          </a:lnRef>
          <a:fillRef idx="0">
            <a:schemeClr val="accent1"/>
          </a:fillRef>
          <a:effectRef idx="1">
            <a:schemeClr val="accent1"/>
          </a:effectRef>
          <a:fontRef idx="minor">
            <a:schemeClr val="tx1"/>
          </a:fontRef>
        </p:style>
      </p:cxnSp>
      <p:pic>
        <p:nvPicPr>
          <p:cNvPr id="21" name="图片 20" descr="页眉"/>
          <p:cNvPicPr>
            <a:picLocks noChangeAspect="1"/>
          </p:cNvPicPr>
          <p:nvPr/>
        </p:nvPicPr>
        <p:blipFill>
          <a:blip r:embed="rId1"/>
          <a:stretch>
            <a:fillRect/>
          </a:stretch>
        </p:blipFill>
        <p:spPr>
          <a:xfrm>
            <a:off x="452120" y="6509385"/>
            <a:ext cx="2219325" cy="287020"/>
          </a:xfrm>
          <a:prstGeom prst="rect">
            <a:avLst/>
          </a:prstGeom>
        </p:spPr>
      </p:pic>
      <p:sp>
        <p:nvSpPr>
          <p:cNvPr id="9" name="Rectangle 8"/>
          <p:cNvSpPr/>
          <p:nvPr>
            <p:custDataLst>
              <p:tags r:id="rId2"/>
            </p:custDataLst>
          </p:nvPr>
        </p:nvSpPr>
        <p:spPr>
          <a:xfrm>
            <a:off x="400956" y="350705"/>
            <a:ext cx="100445" cy="601926"/>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rgbClr val="DE691B"/>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custDataLst>
              <p:tags r:id="rId3"/>
            </p:custDataLst>
          </p:nvPr>
        </p:nvSpPr>
        <p:spPr>
          <a:xfrm>
            <a:off x="695434" y="430783"/>
            <a:ext cx="10195591" cy="521970"/>
          </a:xfrm>
          <a:prstGeom prst="rect">
            <a:avLst/>
          </a:prstGeom>
          <a:noFill/>
        </p:spPr>
        <p:txBody>
          <a:bodyPr wrap="square" rtlCol="0">
            <a:spAutoFit/>
          </a:bodyPr>
          <a:p>
            <a:pPr marR="0" indent="0" defTabSz="609600" fontAlgn="auto">
              <a:lnSpc>
                <a:spcPct val="100000"/>
              </a:lnSpc>
              <a:spcBef>
                <a:spcPts val="0"/>
              </a:spcBef>
              <a:spcAft>
                <a:spcPts val="0"/>
              </a:spcAft>
              <a:buClrTx/>
              <a:buSzTx/>
              <a:buFontTx/>
              <a:buNone/>
              <a:defRPr/>
            </a:pPr>
            <a:r>
              <a:rPr kumimoji="0" lang="en-US" altLang="fr-FR" sz="2800" b="1" i="0" kern="1200" cap="none" spc="0" normalizeH="0" baseline="0" noProof="0">
                <a:solidFill>
                  <a:srgbClr val="DE691B"/>
                </a:solidFill>
                <a:latin typeface="Arial" panose="020B0604020202020204" pitchFamily="34" charset="0"/>
                <a:ea typeface="+mn-ea"/>
                <a:cs typeface="Arial" panose="020B0604020202020204" pitchFamily="34" charset="0"/>
              </a:rPr>
              <a:t>MATIRALS PREPARATION</a:t>
            </a:r>
            <a:endParaRPr kumimoji="0" lang="en-US" altLang="fr-FR" sz="2800" b="1" i="0" kern="1200" cap="none" spc="0" normalizeH="0" baseline="0" noProof="0">
              <a:solidFill>
                <a:srgbClr val="DE691B"/>
              </a:solidFill>
              <a:latin typeface="Arial" panose="020B0604020202020204" pitchFamily="34" charset="0"/>
              <a:ea typeface="+mn-ea"/>
              <a:cs typeface="Arial" panose="020B0604020202020204" pitchFamily="34" charset="0"/>
            </a:endParaRPr>
          </a:p>
        </p:txBody>
      </p:sp>
      <p:pic>
        <p:nvPicPr>
          <p:cNvPr id="29" name="图片 29" descr="DSC01725"/>
          <p:cNvPicPr>
            <a:picLocks noChangeAspect="1"/>
          </p:cNvPicPr>
          <p:nvPr/>
        </p:nvPicPr>
        <p:blipFill>
          <a:blip r:embed="rId4"/>
          <a:stretch>
            <a:fillRect/>
          </a:stretch>
        </p:blipFill>
        <p:spPr>
          <a:xfrm>
            <a:off x="13056870" y="3834130"/>
            <a:ext cx="10276840" cy="6988175"/>
          </a:xfrm>
          <a:prstGeom prst="rect">
            <a:avLst/>
          </a:prstGeom>
        </p:spPr>
      </p:pic>
      <p:pic>
        <p:nvPicPr>
          <p:cNvPr id="3" name="图片 29" descr="DSC01725"/>
          <p:cNvPicPr>
            <a:picLocks noChangeAspect="1"/>
          </p:cNvPicPr>
          <p:nvPr/>
        </p:nvPicPr>
        <p:blipFill>
          <a:blip r:embed="rId4"/>
          <a:stretch>
            <a:fillRect/>
          </a:stretch>
        </p:blipFill>
        <p:spPr>
          <a:xfrm>
            <a:off x="13183870" y="3961130"/>
            <a:ext cx="10276840" cy="6988175"/>
          </a:xfrm>
          <a:prstGeom prst="rect">
            <a:avLst/>
          </a:prstGeom>
        </p:spPr>
      </p:pic>
      <p:sp>
        <p:nvSpPr>
          <p:cNvPr id="100" name="文本框 99"/>
          <p:cNvSpPr txBox="1"/>
          <p:nvPr/>
        </p:nvSpPr>
        <p:spPr>
          <a:xfrm>
            <a:off x="400685" y="1245870"/>
            <a:ext cx="11303635" cy="4695825"/>
          </a:xfrm>
          <a:prstGeom prst="rect">
            <a:avLst/>
          </a:prstGeom>
          <a:noFill/>
          <a:ln w="9525">
            <a:noFill/>
          </a:ln>
        </p:spPr>
        <p:txBody>
          <a:bodyPr>
            <a:noAutofit/>
          </a:bodyPr>
          <a:p>
            <a:pPr indent="0"/>
            <a:endParaRPr lang="en-US" altLang="en-US" sz="1800" b="0">
              <a:solidFill>
                <a:schemeClr val="tx1">
                  <a:lumMod val="75000"/>
                </a:schemeClr>
              </a:solidFill>
              <a:latin typeface="Calibri" panose="020F0502020204030204" charset="0"/>
              <a:ea typeface="仿宋" panose="02010609060101010101" charset="-122"/>
            </a:endParaRPr>
          </a:p>
          <a:p>
            <a:pPr indent="0"/>
            <a:r>
              <a:rPr lang="en-US" altLang="en-US" sz="1800" b="0">
                <a:solidFill>
                  <a:schemeClr val="tx1">
                    <a:lumMod val="75000"/>
                  </a:schemeClr>
                </a:solidFill>
                <a:latin typeface="Arial" panose="020B0604020202020204" pitchFamily="34" charset="0"/>
                <a:ea typeface="仿宋" panose="02010609060101010101" charset="-122"/>
                <a:cs typeface="Arial" panose="020B0604020202020204" pitchFamily="34" charset="0"/>
              </a:rPr>
              <a:t>(4) </a:t>
            </a:r>
            <a:r>
              <a:rPr lang="en-US" altLang="en-US" sz="1800" b="1">
                <a:solidFill>
                  <a:schemeClr val="tx1">
                    <a:lumMod val="75000"/>
                  </a:schemeClr>
                </a:solidFill>
                <a:latin typeface="Arial" panose="020B0604020202020204" pitchFamily="34" charset="0"/>
                <a:ea typeface="仿宋" panose="02010609060101010101" charset="-122"/>
                <a:cs typeface="Arial" panose="020B0604020202020204" pitchFamily="34" charset="0"/>
              </a:rPr>
              <a:t>Coordinate system</a:t>
            </a:r>
            <a:endParaRPr lang="en-US" altLang="en-US" sz="1800" b="0">
              <a:solidFill>
                <a:schemeClr val="tx1">
                  <a:lumMod val="75000"/>
                </a:schemeClr>
              </a:solidFill>
              <a:latin typeface="Arial" panose="020B0604020202020204" pitchFamily="34" charset="0"/>
              <a:ea typeface="仿宋" panose="02010609060101010101" charset="-122"/>
              <a:cs typeface="Arial" panose="020B0604020202020204" pitchFamily="34" charset="0"/>
            </a:endParaRPr>
          </a:p>
          <a:p>
            <a:pPr indent="0"/>
            <a:r>
              <a:rPr lang="en-US" altLang="en-US" sz="1800" b="0">
                <a:solidFill>
                  <a:schemeClr val="tx1">
                    <a:lumMod val="75000"/>
                  </a:schemeClr>
                </a:solidFill>
                <a:latin typeface="Arial" panose="020B0604020202020204" pitchFamily="34" charset="0"/>
                <a:ea typeface="仿宋" panose="02010609060101010101" charset="-122"/>
                <a:cs typeface="Arial" panose="020B0604020202020204" pitchFamily="34" charset="0"/>
              </a:rPr>
              <a:t>Relative coordinates: no need to prepare additional data, can directly scan data.</a:t>
            </a:r>
            <a:endParaRPr lang="en-US" altLang="en-US" sz="1800" b="0">
              <a:solidFill>
                <a:schemeClr val="tx1">
                  <a:lumMod val="75000"/>
                </a:schemeClr>
              </a:solidFill>
              <a:latin typeface="Arial" panose="020B0604020202020204" pitchFamily="34" charset="0"/>
              <a:ea typeface="仿宋" panose="02010609060101010101" charset="-122"/>
              <a:cs typeface="Arial" panose="020B0604020202020204" pitchFamily="34" charset="0"/>
            </a:endParaRPr>
          </a:p>
          <a:p>
            <a:pPr indent="0"/>
            <a:r>
              <a:rPr lang="en-US" altLang="en-US" sz="1800" b="0">
                <a:solidFill>
                  <a:schemeClr val="tx1">
                    <a:lumMod val="75000"/>
                  </a:schemeClr>
                </a:solidFill>
                <a:latin typeface="Arial" panose="020B0604020202020204" pitchFamily="34" charset="0"/>
                <a:ea typeface="仿宋" panose="02010609060101010101" charset="-122"/>
                <a:cs typeface="Arial" panose="020B0604020202020204" pitchFamily="34" charset="0"/>
              </a:rPr>
              <a:t>Absolute coordinates: There are two ways to obtain absolute coordinates, one is </a:t>
            </a:r>
            <a:r>
              <a:rPr lang="en-US" altLang="en-US" sz="1800" b="1">
                <a:solidFill>
                  <a:schemeClr val="tx1">
                    <a:lumMod val="75000"/>
                  </a:schemeClr>
                </a:solidFill>
                <a:latin typeface="Arial" panose="020B0604020202020204" pitchFamily="34" charset="0"/>
                <a:ea typeface="仿宋" panose="02010609060101010101" charset="-122"/>
                <a:cs typeface="Arial" panose="020B0604020202020204" pitchFamily="34" charset="0"/>
              </a:rPr>
              <a:t>RTK mode</a:t>
            </a:r>
            <a:r>
              <a:rPr lang="en-US" altLang="en-US" sz="1800" b="0">
                <a:solidFill>
                  <a:schemeClr val="tx1">
                    <a:lumMod val="75000"/>
                  </a:schemeClr>
                </a:solidFill>
                <a:latin typeface="Arial" panose="020B0604020202020204" pitchFamily="34" charset="0"/>
                <a:ea typeface="仿宋" panose="02010609060101010101" charset="-122"/>
                <a:cs typeface="Arial" panose="020B0604020202020204" pitchFamily="34" charset="0"/>
              </a:rPr>
              <a:t>, that is, using CORS when collecting; Instead, it is </a:t>
            </a:r>
            <a:r>
              <a:rPr lang="en-US" altLang="en-US" sz="1800" b="1">
                <a:solidFill>
                  <a:schemeClr val="tx1">
                    <a:lumMod val="75000"/>
                  </a:schemeClr>
                </a:solidFill>
                <a:latin typeface="Arial" panose="020B0604020202020204" pitchFamily="34" charset="0"/>
                <a:ea typeface="仿宋" panose="02010609060101010101" charset="-122"/>
                <a:cs typeface="Arial" panose="020B0604020202020204" pitchFamily="34" charset="0"/>
              </a:rPr>
              <a:t>PPK mode</a:t>
            </a:r>
            <a:r>
              <a:rPr lang="en-US" altLang="en-US" sz="1800" b="0">
                <a:solidFill>
                  <a:schemeClr val="tx1">
                    <a:lumMod val="75000"/>
                  </a:schemeClr>
                </a:solidFill>
                <a:latin typeface="Arial" panose="020B0604020202020204" pitchFamily="34" charset="0"/>
                <a:ea typeface="仿宋" panose="02010609060101010101" charset="-122"/>
                <a:cs typeface="Arial" panose="020B0604020202020204" pitchFamily="34" charset="0"/>
              </a:rPr>
              <a:t>, which uses the base station data observed at the same time for post-differential processing. </a:t>
            </a:r>
            <a:endParaRPr lang="en-US" altLang="en-US" sz="1800" b="0">
              <a:solidFill>
                <a:schemeClr val="tx1">
                  <a:lumMod val="75000"/>
                </a:schemeClr>
              </a:solidFill>
              <a:latin typeface="Arial" panose="020B0604020202020204" pitchFamily="34" charset="0"/>
              <a:ea typeface="仿宋" panose="02010609060101010101" charset="-122"/>
              <a:cs typeface="Arial" panose="020B0604020202020204" pitchFamily="34" charset="0"/>
            </a:endParaRPr>
          </a:p>
          <a:p>
            <a:pPr indent="0"/>
            <a:r>
              <a:rPr lang="en-US" altLang="en-US" sz="1800" b="0">
                <a:solidFill>
                  <a:schemeClr val="tx1">
                    <a:lumMod val="75000"/>
                  </a:schemeClr>
                </a:solidFill>
                <a:latin typeface="Arial" panose="020B0604020202020204" pitchFamily="34" charset="0"/>
                <a:ea typeface="仿宋" panose="02010609060101010101" charset="-122"/>
                <a:cs typeface="Arial" panose="020B0604020202020204" pitchFamily="34" charset="0"/>
              </a:rPr>
              <a:t>Coordinate conversion parameters may also be required if the outcome coordinate system required by the project is a local coordinate system.</a:t>
            </a:r>
            <a:endParaRPr lang="en-US" altLang="en-US" sz="1800" b="0">
              <a:solidFill>
                <a:schemeClr val="tx1">
                  <a:lumMod val="75000"/>
                </a:schemeClr>
              </a:solidFill>
              <a:latin typeface="Arial" panose="020B0604020202020204" pitchFamily="34" charset="0"/>
              <a:ea typeface="仿宋" panose="02010609060101010101" charset="-122"/>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19"/>
          <p:cNvCxnSpPr/>
          <p:nvPr/>
        </p:nvCxnSpPr>
        <p:spPr>
          <a:xfrm>
            <a:off x="452120" y="6350635"/>
            <a:ext cx="11584940" cy="0"/>
          </a:xfrm>
          <a:prstGeom prst="line">
            <a:avLst/>
          </a:prstGeom>
          <a:ln w="12700" cmpd="sng">
            <a:solidFill>
              <a:schemeClr val="accent1">
                <a:shade val="50000"/>
              </a:schemeClr>
            </a:solidFill>
            <a:prstDash val="solid"/>
          </a:ln>
        </p:spPr>
        <p:style>
          <a:lnRef idx="2">
            <a:schemeClr val="accent1"/>
          </a:lnRef>
          <a:fillRef idx="0">
            <a:schemeClr val="accent1"/>
          </a:fillRef>
          <a:effectRef idx="1">
            <a:schemeClr val="accent1"/>
          </a:effectRef>
          <a:fontRef idx="minor">
            <a:schemeClr val="tx1"/>
          </a:fontRef>
        </p:style>
      </p:cxnSp>
      <p:pic>
        <p:nvPicPr>
          <p:cNvPr id="21" name="图片 20" descr="页眉"/>
          <p:cNvPicPr>
            <a:picLocks noChangeAspect="1"/>
          </p:cNvPicPr>
          <p:nvPr/>
        </p:nvPicPr>
        <p:blipFill>
          <a:blip r:embed="rId1"/>
          <a:stretch>
            <a:fillRect/>
          </a:stretch>
        </p:blipFill>
        <p:spPr>
          <a:xfrm>
            <a:off x="452120" y="6509385"/>
            <a:ext cx="2219325" cy="287020"/>
          </a:xfrm>
          <a:prstGeom prst="rect">
            <a:avLst/>
          </a:prstGeom>
        </p:spPr>
      </p:pic>
      <p:sp>
        <p:nvSpPr>
          <p:cNvPr id="9" name="Rectangle 8"/>
          <p:cNvSpPr/>
          <p:nvPr>
            <p:custDataLst>
              <p:tags r:id="rId2"/>
            </p:custDataLst>
          </p:nvPr>
        </p:nvSpPr>
        <p:spPr>
          <a:xfrm>
            <a:off x="400956" y="350705"/>
            <a:ext cx="100445" cy="601926"/>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rgbClr val="DE691B"/>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custDataLst>
              <p:tags r:id="rId3"/>
            </p:custDataLst>
          </p:nvPr>
        </p:nvSpPr>
        <p:spPr>
          <a:xfrm>
            <a:off x="695434" y="430783"/>
            <a:ext cx="10195591" cy="521970"/>
          </a:xfrm>
          <a:prstGeom prst="rect">
            <a:avLst/>
          </a:prstGeom>
          <a:noFill/>
        </p:spPr>
        <p:txBody>
          <a:bodyPr wrap="square" rtlCol="0">
            <a:spAutoFit/>
          </a:bodyPr>
          <a:p>
            <a:pPr marR="0" indent="0" defTabSz="609600" fontAlgn="auto">
              <a:lnSpc>
                <a:spcPct val="100000"/>
              </a:lnSpc>
              <a:spcBef>
                <a:spcPts val="0"/>
              </a:spcBef>
              <a:spcAft>
                <a:spcPts val="0"/>
              </a:spcAft>
              <a:buClrTx/>
              <a:buSzTx/>
              <a:buFontTx/>
              <a:buNone/>
              <a:defRPr/>
            </a:pPr>
            <a:r>
              <a:rPr kumimoji="0" lang="en-US" altLang="fr-FR" sz="2800" b="1" i="0" kern="1200" cap="none" spc="0" normalizeH="0" baseline="0" noProof="0">
                <a:solidFill>
                  <a:srgbClr val="DE691B"/>
                </a:solidFill>
                <a:latin typeface="Arial" panose="020B0604020202020204" pitchFamily="34" charset="0"/>
                <a:ea typeface="+mn-ea"/>
                <a:cs typeface="Arial" panose="020B0604020202020204" pitchFamily="34" charset="0"/>
              </a:rPr>
              <a:t>ROUTE PLANNING</a:t>
            </a:r>
            <a:endParaRPr kumimoji="0" lang="en-US" altLang="fr-FR" sz="2800" b="1" i="0" kern="1200" cap="none" spc="0" normalizeH="0" baseline="0" noProof="0">
              <a:solidFill>
                <a:srgbClr val="DE691B"/>
              </a:solidFill>
              <a:latin typeface="Arial" panose="020B0604020202020204" pitchFamily="34" charset="0"/>
              <a:ea typeface="+mn-ea"/>
              <a:cs typeface="Arial" panose="020B0604020202020204" pitchFamily="34" charset="0"/>
            </a:endParaRPr>
          </a:p>
        </p:txBody>
      </p:sp>
      <p:pic>
        <p:nvPicPr>
          <p:cNvPr id="29" name="图片 29" descr="DSC01725"/>
          <p:cNvPicPr>
            <a:picLocks noChangeAspect="1"/>
          </p:cNvPicPr>
          <p:nvPr/>
        </p:nvPicPr>
        <p:blipFill>
          <a:blip r:embed="rId4"/>
          <a:stretch>
            <a:fillRect/>
          </a:stretch>
        </p:blipFill>
        <p:spPr>
          <a:xfrm>
            <a:off x="13056870" y="3834130"/>
            <a:ext cx="10276840" cy="6988175"/>
          </a:xfrm>
          <a:prstGeom prst="rect">
            <a:avLst/>
          </a:prstGeom>
        </p:spPr>
      </p:pic>
      <p:pic>
        <p:nvPicPr>
          <p:cNvPr id="3" name="图片 29" descr="DSC01725"/>
          <p:cNvPicPr>
            <a:picLocks noChangeAspect="1"/>
          </p:cNvPicPr>
          <p:nvPr/>
        </p:nvPicPr>
        <p:blipFill>
          <a:blip r:embed="rId4"/>
          <a:stretch>
            <a:fillRect/>
          </a:stretch>
        </p:blipFill>
        <p:spPr>
          <a:xfrm>
            <a:off x="13183870" y="3961130"/>
            <a:ext cx="10276840" cy="6988175"/>
          </a:xfrm>
          <a:prstGeom prst="rect">
            <a:avLst/>
          </a:prstGeom>
        </p:spPr>
      </p:pic>
      <p:sp>
        <p:nvSpPr>
          <p:cNvPr id="4" name="文本框 3"/>
          <p:cNvSpPr txBox="1"/>
          <p:nvPr/>
        </p:nvSpPr>
        <p:spPr>
          <a:xfrm>
            <a:off x="401320" y="1296670"/>
            <a:ext cx="11345545" cy="4732020"/>
          </a:xfrm>
          <a:prstGeom prst="rect">
            <a:avLst/>
          </a:prstGeom>
          <a:noFill/>
        </p:spPr>
        <p:txBody>
          <a:bodyPr wrap="square" rtlCol="0">
            <a:noAutofit/>
          </a:bodyPr>
          <a:p>
            <a:r>
              <a:rPr lang="en-US" sz="1800">
                <a:solidFill>
                  <a:schemeClr val="tx1">
                    <a:lumMod val="75000"/>
                  </a:schemeClr>
                </a:solidFill>
                <a:latin typeface="Arial" panose="020B0604020202020204" pitchFamily="34" charset="0"/>
                <a:ea typeface="仿宋" panose="02010609060101010101" charset="-122"/>
                <a:cs typeface="Arial" panose="020B0604020202020204" pitchFamily="34" charset="0"/>
                <a:sym typeface="+mn-ea"/>
              </a:rPr>
              <a:t>(1) </a:t>
            </a:r>
            <a:r>
              <a:rPr lang="en-US" sz="1800" b="1">
                <a:solidFill>
                  <a:schemeClr val="tx1">
                    <a:lumMod val="75000"/>
                  </a:schemeClr>
                </a:solidFill>
                <a:latin typeface="Arial" panose="020B0604020202020204" pitchFamily="34" charset="0"/>
                <a:ea typeface="仿宋" panose="02010609060101010101" charset="-122"/>
                <a:cs typeface="Arial" panose="020B0604020202020204" pitchFamily="34" charset="0"/>
                <a:sym typeface="+mn-ea"/>
              </a:rPr>
              <a:t>Open outdoor scenes</a:t>
            </a:r>
            <a:endParaRPr lang="en-US" sz="1800" b="1">
              <a:solidFill>
                <a:schemeClr val="tx1">
                  <a:lumMod val="75000"/>
                </a:schemeClr>
              </a:solidFill>
              <a:latin typeface="Arial" panose="020B0604020202020204" pitchFamily="34" charset="0"/>
              <a:ea typeface="仿宋" panose="02010609060101010101" charset="-122"/>
              <a:cs typeface="Arial" panose="020B0604020202020204" pitchFamily="34" charset="0"/>
              <a:sym typeface="+mn-ea"/>
            </a:endParaRPr>
          </a:p>
          <a:p>
            <a:r>
              <a:rPr lang="en-US" sz="1800">
                <a:solidFill>
                  <a:schemeClr val="tx1">
                    <a:lumMod val="75000"/>
                  </a:schemeClr>
                </a:solidFill>
                <a:latin typeface="Arial" panose="020B0604020202020204" pitchFamily="34" charset="0"/>
                <a:ea typeface="仿宋" panose="02010609060101010101" charset="-122"/>
                <a:cs typeface="Arial" panose="020B0604020202020204" pitchFamily="34" charset="0"/>
                <a:sym typeface="+mn-ea"/>
              </a:rPr>
              <a:t>In an outdoor environment with a good GNSS signal (more than 70% of the area has a good signal), the RS10 relies on high-precision RTK positioning to calibrate SLAM position and attitude in real time, without the need for a loop. So path planning is free.</a:t>
            </a:r>
            <a:endParaRPr lang="en-US" sz="1800">
              <a:solidFill>
                <a:schemeClr val="tx1">
                  <a:lumMod val="75000"/>
                </a:schemeClr>
              </a:solidFill>
              <a:latin typeface="Arial" panose="020B0604020202020204" pitchFamily="34" charset="0"/>
              <a:ea typeface="仿宋" panose="02010609060101010101" charset="-122"/>
              <a:cs typeface="Arial" panose="020B0604020202020204" pitchFamily="34" charset="0"/>
              <a:sym typeface="+mn-ea"/>
            </a:endParaRPr>
          </a:p>
          <a:p>
            <a:endParaRPr lang="en-US" sz="1800">
              <a:solidFill>
                <a:schemeClr val="tx1">
                  <a:lumMod val="50000"/>
                </a:schemeClr>
              </a:solidFill>
              <a:latin typeface="Arial" panose="020B0604020202020204" pitchFamily="34" charset="0"/>
              <a:ea typeface="仿宋" panose="02010609060101010101" charset="-122"/>
              <a:cs typeface="Arial" panose="020B0604020202020204" pitchFamily="34" charset="0"/>
              <a:sym typeface="+mn-ea"/>
            </a:endParaRPr>
          </a:p>
          <a:p>
            <a:endParaRPr lang="en-US" sz="1800">
              <a:solidFill>
                <a:schemeClr val="tx1">
                  <a:lumMod val="50000"/>
                </a:schemeClr>
              </a:solidFill>
              <a:latin typeface="Arial" panose="020B0604020202020204" pitchFamily="34" charset="0"/>
              <a:ea typeface="仿宋" panose="02010609060101010101" charset="-122"/>
              <a:cs typeface="Arial" panose="020B0604020202020204" pitchFamily="34" charset="0"/>
              <a:sym typeface="+mn-ea"/>
            </a:endParaRPr>
          </a:p>
          <a:p>
            <a:endParaRPr lang="en-US" sz="1800">
              <a:solidFill>
                <a:schemeClr val="tx1">
                  <a:lumMod val="50000"/>
                </a:schemeClr>
              </a:solidFill>
              <a:latin typeface="Arial" panose="020B0604020202020204" pitchFamily="34" charset="0"/>
              <a:ea typeface="仿宋" panose="02010609060101010101" charset="-122"/>
              <a:cs typeface="Arial" panose="020B0604020202020204" pitchFamily="34" charset="0"/>
              <a:sym typeface="+mn-ea"/>
            </a:endParaRPr>
          </a:p>
          <a:p>
            <a:endParaRPr lang="en-US" sz="1800">
              <a:solidFill>
                <a:schemeClr val="tx1">
                  <a:lumMod val="50000"/>
                </a:schemeClr>
              </a:solidFill>
              <a:latin typeface="Arial" panose="020B0604020202020204" pitchFamily="34" charset="0"/>
              <a:ea typeface="仿宋" panose="02010609060101010101" charset="-122"/>
              <a:cs typeface="Arial" panose="020B0604020202020204" pitchFamily="34" charset="0"/>
              <a:sym typeface="+mn-ea"/>
            </a:endParaRPr>
          </a:p>
          <a:p>
            <a:endParaRPr lang="en-US" sz="1800">
              <a:solidFill>
                <a:schemeClr val="tx1">
                  <a:lumMod val="50000"/>
                </a:schemeClr>
              </a:solidFill>
              <a:latin typeface="Arial" panose="020B0604020202020204" pitchFamily="34" charset="0"/>
              <a:ea typeface="仿宋" panose="02010609060101010101" charset="-122"/>
              <a:cs typeface="Arial" panose="020B0604020202020204" pitchFamily="34" charset="0"/>
              <a:sym typeface="+mn-ea"/>
            </a:endParaRPr>
          </a:p>
          <a:p>
            <a:endParaRPr lang="en-US" sz="1800">
              <a:solidFill>
                <a:schemeClr val="tx1">
                  <a:lumMod val="50000"/>
                </a:schemeClr>
              </a:solidFill>
              <a:latin typeface="Arial" panose="020B0604020202020204" pitchFamily="34" charset="0"/>
              <a:ea typeface="仿宋" panose="02010609060101010101" charset="-122"/>
              <a:cs typeface="Arial" panose="020B0604020202020204" pitchFamily="34" charset="0"/>
              <a:sym typeface="+mn-ea"/>
            </a:endParaRPr>
          </a:p>
          <a:p>
            <a:endParaRPr lang="en-US" sz="1800">
              <a:solidFill>
                <a:schemeClr val="tx1">
                  <a:lumMod val="50000"/>
                </a:schemeClr>
              </a:solidFill>
              <a:latin typeface="Arial" panose="020B0604020202020204" pitchFamily="34" charset="0"/>
              <a:ea typeface="仿宋" panose="02010609060101010101" charset="-122"/>
              <a:cs typeface="Arial" panose="020B0604020202020204" pitchFamily="34" charset="0"/>
              <a:sym typeface="+mn-ea"/>
            </a:endParaRPr>
          </a:p>
          <a:p>
            <a:pPr algn="just"/>
            <a:r>
              <a:rPr lang="en-US" sz="1800" b="1">
                <a:solidFill>
                  <a:schemeClr val="tx1">
                    <a:lumMod val="75000"/>
                  </a:schemeClr>
                </a:solidFill>
                <a:latin typeface="Arial" panose="020B0604020202020204" pitchFamily="34" charset="0"/>
                <a:ea typeface="仿宋" panose="02010609060101010101" charset="-122"/>
                <a:cs typeface="Arial" panose="020B0604020202020204" pitchFamily="34" charset="0"/>
                <a:sym typeface="+mn-ea"/>
              </a:rPr>
              <a:t>Sales tactics</a:t>
            </a:r>
            <a:r>
              <a:rPr lang="en-US" sz="1800">
                <a:solidFill>
                  <a:schemeClr val="tx1">
                    <a:lumMod val="75000"/>
                  </a:schemeClr>
                </a:solidFill>
                <a:latin typeface="Arial" panose="020B0604020202020204" pitchFamily="34" charset="0"/>
                <a:ea typeface="仿宋" panose="02010609060101010101" charset="-122"/>
                <a:cs typeface="Arial" panose="020B0604020202020204" pitchFamily="34" charset="0"/>
                <a:sym typeface="+mn-ea"/>
              </a:rPr>
              <a:t>:</a:t>
            </a:r>
            <a:endParaRPr lang="en-US" sz="1800">
              <a:solidFill>
                <a:schemeClr val="tx1">
                  <a:lumMod val="75000"/>
                </a:schemeClr>
              </a:solidFill>
              <a:latin typeface="Arial" panose="020B0604020202020204" pitchFamily="34" charset="0"/>
              <a:ea typeface="仿宋" panose="02010609060101010101" charset="-122"/>
              <a:cs typeface="Arial" panose="020B0604020202020204" pitchFamily="34" charset="0"/>
              <a:sym typeface="+mn-ea"/>
            </a:endParaRPr>
          </a:p>
          <a:p>
            <a:pPr algn="just"/>
            <a:r>
              <a:rPr lang="en-US" sz="1800">
                <a:solidFill>
                  <a:schemeClr val="tx1">
                    <a:lumMod val="75000"/>
                  </a:schemeClr>
                </a:solidFill>
                <a:latin typeface="Arial" panose="020B0604020202020204" pitchFamily="34" charset="0"/>
                <a:ea typeface="仿宋" panose="02010609060101010101" charset="-122"/>
                <a:cs typeface="Arial" panose="020B0604020202020204" pitchFamily="34" charset="0"/>
                <a:sym typeface="+mn-ea"/>
              </a:rPr>
              <a:t>(1) RTK data is deeply involved in SLAM data processing, correcting position and attitude in </a:t>
            </a:r>
            <a:r>
              <a:rPr lang="en-US" sz="1800">
                <a:solidFill>
                  <a:schemeClr val="tx1">
                    <a:lumMod val="75000"/>
                  </a:schemeClr>
                </a:solidFill>
                <a:latin typeface="Arial" panose="020B0604020202020204" pitchFamily="34" charset="0"/>
                <a:ea typeface="仿宋" panose="02010609060101010101" charset="-122"/>
                <a:cs typeface="Arial" panose="020B0604020202020204" pitchFamily="34" charset="0"/>
                <a:sym typeface="+mn-ea"/>
              </a:rPr>
              <a:t>real-time</a:t>
            </a:r>
            <a:r>
              <a:rPr lang="en-US" sz="1800">
                <a:solidFill>
                  <a:schemeClr val="tx1">
                    <a:lumMod val="75000"/>
                  </a:schemeClr>
                </a:solidFill>
                <a:latin typeface="Arial" panose="020B0604020202020204" pitchFamily="34" charset="0"/>
                <a:ea typeface="仿宋" panose="02010609060101010101" charset="-122"/>
                <a:cs typeface="Arial" panose="020B0604020202020204" pitchFamily="34" charset="0"/>
                <a:sym typeface="+mn-ea"/>
              </a:rPr>
              <a:t>, but SLAM from other competitors, only correct </a:t>
            </a:r>
            <a:r>
              <a:rPr lang="en-US" sz="1800">
                <a:solidFill>
                  <a:schemeClr val="tx1">
                    <a:lumMod val="75000"/>
                  </a:schemeClr>
                </a:solidFill>
                <a:latin typeface="Arial" panose="020B0604020202020204" pitchFamily="34" charset="0"/>
                <a:ea typeface="仿宋" panose="02010609060101010101" charset="-122"/>
                <a:cs typeface="Arial" panose="020B0604020202020204" pitchFamily="34" charset="0"/>
                <a:sym typeface="+mn-ea"/>
              </a:rPr>
              <a:t>trajectory</a:t>
            </a:r>
            <a:r>
              <a:rPr lang="en-US" sz="1800">
                <a:solidFill>
                  <a:schemeClr val="tx1">
                    <a:lumMod val="75000"/>
                  </a:schemeClr>
                </a:solidFill>
                <a:latin typeface="Arial" panose="020B0604020202020204" pitchFamily="34" charset="0"/>
                <a:ea typeface="仿宋" panose="02010609060101010101" charset="-122"/>
                <a:cs typeface="Arial" panose="020B0604020202020204" pitchFamily="34" charset="0"/>
                <a:sym typeface="+mn-ea"/>
              </a:rPr>
              <a:t>;</a:t>
            </a:r>
            <a:endParaRPr lang="en-US" sz="1800">
              <a:solidFill>
                <a:schemeClr val="tx1">
                  <a:lumMod val="75000"/>
                </a:schemeClr>
              </a:solidFill>
              <a:latin typeface="Arial" panose="020B0604020202020204" pitchFamily="34" charset="0"/>
              <a:ea typeface="仿宋" panose="02010609060101010101" charset="-122"/>
              <a:cs typeface="Arial" panose="020B0604020202020204" pitchFamily="34" charset="0"/>
              <a:sym typeface="+mn-ea"/>
            </a:endParaRPr>
          </a:p>
          <a:p>
            <a:pPr algn="just"/>
            <a:r>
              <a:rPr lang="en-US" sz="1800">
                <a:solidFill>
                  <a:schemeClr val="tx1">
                    <a:lumMod val="75000"/>
                  </a:schemeClr>
                </a:solidFill>
                <a:latin typeface="Arial" panose="020B0604020202020204" pitchFamily="34" charset="0"/>
                <a:ea typeface="仿宋" panose="02010609060101010101" charset="-122"/>
                <a:cs typeface="Arial" panose="020B0604020202020204" pitchFamily="34" charset="0"/>
                <a:sym typeface="+mn-ea"/>
              </a:rPr>
              <a:t>(2) We use high-precision RTK antenna, but other competitors use commercial spiral antenna. CHC Navigation has been doing RTK for more than 20 years, and no product dares to use spiral antenna for complex scene measurement;</a:t>
            </a:r>
            <a:endParaRPr lang="en-US" sz="1800">
              <a:solidFill>
                <a:schemeClr val="tx1">
                  <a:lumMod val="75000"/>
                </a:schemeClr>
              </a:solidFill>
              <a:latin typeface="Arial" panose="020B0604020202020204" pitchFamily="34" charset="0"/>
              <a:ea typeface="仿宋" panose="02010609060101010101" charset="-122"/>
              <a:cs typeface="Arial" panose="020B0604020202020204" pitchFamily="34" charset="0"/>
              <a:sym typeface="+mn-ea"/>
            </a:endParaRPr>
          </a:p>
          <a:p>
            <a:pPr algn="just"/>
            <a:r>
              <a:rPr lang="en-US" sz="1800">
                <a:solidFill>
                  <a:schemeClr val="tx1">
                    <a:lumMod val="75000"/>
                  </a:schemeClr>
                </a:solidFill>
                <a:latin typeface="Arial" panose="020B0604020202020204" pitchFamily="34" charset="0"/>
                <a:ea typeface="仿宋" panose="02010609060101010101" charset="-122"/>
                <a:cs typeface="Arial" panose="020B0604020202020204" pitchFamily="34" charset="0"/>
                <a:sym typeface="+mn-ea"/>
              </a:rPr>
              <a:t>(3) In the scenario of bad signal, we are the same as other </a:t>
            </a:r>
            <a:r>
              <a:rPr lang="en-US" sz="1800">
                <a:solidFill>
                  <a:schemeClr val="tx1">
                    <a:lumMod val="75000"/>
                  </a:schemeClr>
                </a:solidFill>
                <a:latin typeface="Arial" panose="020B0604020202020204" pitchFamily="34" charset="0"/>
                <a:ea typeface="仿宋" panose="02010609060101010101" charset="-122"/>
                <a:cs typeface="Arial" panose="020B0604020202020204" pitchFamily="34" charset="0"/>
                <a:sym typeface="+mn-ea"/>
              </a:rPr>
              <a:t>trajectory</a:t>
            </a:r>
            <a:r>
              <a:rPr lang="en-US" sz="1800">
                <a:solidFill>
                  <a:schemeClr val="tx1">
                    <a:lumMod val="75000"/>
                  </a:schemeClr>
                </a:solidFill>
                <a:latin typeface="Arial" panose="020B0604020202020204" pitchFamily="34" charset="0"/>
                <a:ea typeface="仿宋" panose="02010609060101010101" charset="-122"/>
                <a:cs typeface="Arial" panose="020B0604020202020204" pitchFamily="34" charset="0"/>
                <a:sym typeface="+mn-ea"/>
              </a:rPr>
              <a:t>, relying on the SLAM algorithm.</a:t>
            </a:r>
            <a:endParaRPr lang="en-US" sz="1800">
              <a:solidFill>
                <a:schemeClr val="tx1">
                  <a:lumMod val="75000"/>
                </a:schemeClr>
              </a:solidFill>
              <a:latin typeface="Arial" panose="020B0604020202020204" pitchFamily="34" charset="0"/>
              <a:ea typeface="仿宋" panose="02010609060101010101" charset="-122"/>
              <a:cs typeface="Arial" panose="020B0604020202020204" pitchFamily="34" charset="0"/>
              <a:sym typeface="+mn-ea"/>
            </a:endParaRPr>
          </a:p>
          <a:p>
            <a:endParaRPr lang="en-US" altLang="en-US" sz="1800">
              <a:solidFill>
                <a:schemeClr val="tx1">
                  <a:lumMod val="75000"/>
                </a:schemeClr>
              </a:solidFill>
              <a:latin typeface="Arial" panose="020B0604020202020204" pitchFamily="34" charset="0"/>
              <a:ea typeface="仿宋" panose="02010609060101010101" charset="-122"/>
              <a:cs typeface="Arial" panose="020B0604020202020204" pitchFamily="34" charset="0"/>
              <a:sym typeface="+mn-ea"/>
            </a:endParaRPr>
          </a:p>
        </p:txBody>
      </p:sp>
      <p:grpSp>
        <p:nvGrpSpPr>
          <p:cNvPr id="11" name="组合 10"/>
          <p:cNvGrpSpPr/>
          <p:nvPr/>
        </p:nvGrpSpPr>
        <p:grpSpPr>
          <a:xfrm>
            <a:off x="1127125" y="2493010"/>
            <a:ext cx="9926320" cy="1879600"/>
            <a:chOff x="868" y="3949"/>
            <a:chExt cx="15632" cy="2960"/>
          </a:xfrm>
        </p:grpSpPr>
        <p:pic>
          <p:nvPicPr>
            <p:cNvPr id="33" name="图片 7"/>
            <p:cNvPicPr>
              <a:picLocks noChangeAspect="1"/>
            </p:cNvPicPr>
            <p:nvPr/>
          </p:nvPicPr>
          <p:blipFill>
            <a:blip r:embed="rId5"/>
            <a:stretch>
              <a:fillRect/>
            </a:stretch>
          </p:blipFill>
          <p:spPr>
            <a:xfrm>
              <a:off x="868" y="3949"/>
              <a:ext cx="3814" cy="2289"/>
            </a:xfrm>
            <a:prstGeom prst="rect">
              <a:avLst/>
            </a:prstGeom>
            <a:noFill/>
            <a:ln>
              <a:noFill/>
            </a:ln>
          </p:spPr>
        </p:pic>
        <p:pic>
          <p:nvPicPr>
            <p:cNvPr id="36" name="图片 10"/>
            <p:cNvPicPr>
              <a:picLocks noChangeAspect="1"/>
            </p:cNvPicPr>
            <p:nvPr/>
          </p:nvPicPr>
          <p:blipFill>
            <a:blip r:embed="rId6"/>
            <a:stretch>
              <a:fillRect/>
            </a:stretch>
          </p:blipFill>
          <p:spPr>
            <a:xfrm>
              <a:off x="4790" y="3949"/>
              <a:ext cx="3814" cy="2289"/>
            </a:xfrm>
            <a:prstGeom prst="rect">
              <a:avLst/>
            </a:prstGeom>
            <a:noFill/>
            <a:ln>
              <a:noFill/>
            </a:ln>
          </p:spPr>
        </p:pic>
        <p:pic>
          <p:nvPicPr>
            <p:cNvPr id="43" name="图片 16"/>
            <p:cNvPicPr>
              <a:picLocks noChangeAspect="1"/>
            </p:cNvPicPr>
            <p:nvPr/>
          </p:nvPicPr>
          <p:blipFill>
            <a:blip r:embed="rId7"/>
            <a:stretch>
              <a:fillRect/>
            </a:stretch>
          </p:blipFill>
          <p:spPr>
            <a:xfrm>
              <a:off x="8733" y="3949"/>
              <a:ext cx="3814" cy="2289"/>
            </a:xfrm>
            <a:prstGeom prst="rect">
              <a:avLst/>
            </a:prstGeom>
            <a:noFill/>
            <a:ln>
              <a:noFill/>
            </a:ln>
          </p:spPr>
        </p:pic>
        <p:pic>
          <p:nvPicPr>
            <p:cNvPr id="39" name="图片 13"/>
            <p:cNvPicPr>
              <a:picLocks noChangeAspect="1"/>
            </p:cNvPicPr>
            <p:nvPr/>
          </p:nvPicPr>
          <p:blipFill>
            <a:blip r:embed="rId8"/>
            <a:stretch>
              <a:fillRect/>
            </a:stretch>
          </p:blipFill>
          <p:spPr>
            <a:xfrm>
              <a:off x="12676" y="3949"/>
              <a:ext cx="3814" cy="2289"/>
            </a:xfrm>
            <a:prstGeom prst="rect">
              <a:avLst/>
            </a:prstGeom>
            <a:noFill/>
            <a:ln>
              <a:noFill/>
            </a:ln>
          </p:spPr>
        </p:pic>
        <p:sp>
          <p:nvSpPr>
            <p:cNvPr id="5" name="文本框 4"/>
            <p:cNvSpPr txBox="1"/>
            <p:nvPr/>
          </p:nvSpPr>
          <p:spPr>
            <a:xfrm>
              <a:off x="890" y="6329"/>
              <a:ext cx="3792" cy="580"/>
            </a:xfrm>
            <a:prstGeom prst="rect">
              <a:avLst/>
            </a:prstGeom>
            <a:noFill/>
          </p:spPr>
          <p:txBody>
            <a:bodyPr wrap="square" rtlCol="0">
              <a:spAutoFit/>
            </a:bodyPr>
            <a:p>
              <a:pPr algn="ctr"/>
              <a:r>
                <a:rPr lang="en-US" altLang="zh-CN" sz="1800">
                  <a:latin typeface="微软雅黑" panose="020B0503020204020204" charset="-122"/>
                  <a:ea typeface="微软雅黑" panose="020B0503020204020204" charset="-122"/>
                </a:rPr>
                <a:t>Terrain Survey</a:t>
              </a:r>
              <a:endParaRPr lang="en-US" altLang="zh-CN" sz="1800">
                <a:latin typeface="微软雅黑" panose="020B0503020204020204" charset="-122"/>
                <a:ea typeface="微软雅黑" panose="020B0503020204020204" charset="-122"/>
              </a:endParaRPr>
            </a:p>
          </p:txBody>
        </p:sp>
        <p:sp>
          <p:nvSpPr>
            <p:cNvPr id="6" name="文本框 5"/>
            <p:cNvSpPr txBox="1"/>
            <p:nvPr/>
          </p:nvSpPr>
          <p:spPr>
            <a:xfrm>
              <a:off x="4786" y="6329"/>
              <a:ext cx="3792" cy="580"/>
            </a:xfrm>
            <a:prstGeom prst="rect">
              <a:avLst/>
            </a:prstGeom>
            <a:noFill/>
          </p:spPr>
          <p:txBody>
            <a:bodyPr wrap="square" rtlCol="0">
              <a:spAutoFit/>
            </a:bodyPr>
            <a:p>
              <a:pPr algn="ctr"/>
              <a:r>
                <a:rPr lang="en-US" altLang="zh-CN" sz="1800">
                  <a:latin typeface="微软雅黑" panose="020B0503020204020204" charset="-122"/>
                  <a:ea typeface="微软雅黑" panose="020B0503020204020204" charset="-122"/>
                </a:rPr>
                <a:t>Road Survey</a:t>
              </a:r>
              <a:endParaRPr lang="en-US" altLang="zh-CN" sz="1800">
                <a:latin typeface="微软雅黑" panose="020B0503020204020204" charset="-122"/>
                <a:ea typeface="微软雅黑" panose="020B0503020204020204" charset="-122"/>
              </a:endParaRPr>
            </a:p>
          </p:txBody>
        </p:sp>
        <p:sp>
          <p:nvSpPr>
            <p:cNvPr id="7" name="文本框 6"/>
            <p:cNvSpPr txBox="1"/>
            <p:nvPr/>
          </p:nvSpPr>
          <p:spPr>
            <a:xfrm>
              <a:off x="8747" y="6329"/>
              <a:ext cx="3792" cy="580"/>
            </a:xfrm>
            <a:prstGeom prst="rect">
              <a:avLst/>
            </a:prstGeom>
            <a:noFill/>
          </p:spPr>
          <p:txBody>
            <a:bodyPr wrap="square" rtlCol="0">
              <a:spAutoFit/>
            </a:bodyPr>
            <a:p>
              <a:pPr algn="ctr"/>
              <a:r>
                <a:rPr lang="zh-CN" altLang="en-US" sz="1800">
                  <a:latin typeface="微软雅黑" panose="020B0503020204020204" charset="-122"/>
                  <a:ea typeface="微软雅黑" panose="020B0503020204020204" charset="-122"/>
                </a:rPr>
                <a:t>Capital construction</a:t>
              </a:r>
              <a:endParaRPr lang="zh-CN" altLang="en-US" sz="1800">
                <a:latin typeface="微软雅黑" panose="020B0503020204020204" charset="-122"/>
                <a:ea typeface="微软雅黑" panose="020B0503020204020204" charset="-122"/>
              </a:endParaRPr>
            </a:p>
          </p:txBody>
        </p:sp>
        <p:sp>
          <p:nvSpPr>
            <p:cNvPr id="10" name="文本框 9"/>
            <p:cNvSpPr txBox="1"/>
            <p:nvPr/>
          </p:nvSpPr>
          <p:spPr>
            <a:xfrm>
              <a:off x="12708" y="6307"/>
              <a:ext cx="3792" cy="580"/>
            </a:xfrm>
            <a:prstGeom prst="rect">
              <a:avLst/>
            </a:prstGeom>
            <a:noFill/>
          </p:spPr>
          <p:txBody>
            <a:bodyPr wrap="square" rtlCol="0">
              <a:spAutoFit/>
            </a:bodyPr>
            <a:p>
              <a:pPr algn="ctr"/>
              <a:r>
                <a:rPr lang="en-US" altLang="zh-CN" sz="1800">
                  <a:latin typeface="微软雅黑" panose="020B0503020204020204" charset="-122"/>
                  <a:ea typeface="微软雅黑" panose="020B0503020204020204" charset="-122"/>
                </a:rPr>
                <a:t>R</a:t>
              </a:r>
              <a:r>
                <a:rPr lang="zh-CN" altLang="en-US" sz="1800">
                  <a:latin typeface="微软雅黑" panose="020B0503020204020204" charset="-122"/>
                  <a:ea typeface="微软雅黑" panose="020B0503020204020204" charset="-122"/>
                </a:rPr>
                <a:t>esidential quarters</a:t>
              </a:r>
              <a:endParaRPr lang="zh-CN" altLang="en-US" sz="1800">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19"/>
          <p:cNvCxnSpPr/>
          <p:nvPr/>
        </p:nvCxnSpPr>
        <p:spPr>
          <a:xfrm>
            <a:off x="452120" y="6350635"/>
            <a:ext cx="11584940" cy="0"/>
          </a:xfrm>
          <a:prstGeom prst="line">
            <a:avLst/>
          </a:prstGeom>
          <a:ln w="12700" cmpd="sng">
            <a:solidFill>
              <a:schemeClr val="accent1">
                <a:shade val="50000"/>
              </a:schemeClr>
            </a:solidFill>
            <a:prstDash val="solid"/>
          </a:ln>
        </p:spPr>
        <p:style>
          <a:lnRef idx="2">
            <a:schemeClr val="accent1"/>
          </a:lnRef>
          <a:fillRef idx="0">
            <a:schemeClr val="accent1"/>
          </a:fillRef>
          <a:effectRef idx="1">
            <a:schemeClr val="accent1"/>
          </a:effectRef>
          <a:fontRef idx="minor">
            <a:schemeClr val="tx1"/>
          </a:fontRef>
        </p:style>
      </p:cxnSp>
      <p:pic>
        <p:nvPicPr>
          <p:cNvPr id="21" name="图片 20" descr="页眉"/>
          <p:cNvPicPr>
            <a:picLocks noChangeAspect="1"/>
          </p:cNvPicPr>
          <p:nvPr/>
        </p:nvPicPr>
        <p:blipFill>
          <a:blip r:embed="rId1"/>
          <a:stretch>
            <a:fillRect/>
          </a:stretch>
        </p:blipFill>
        <p:spPr>
          <a:xfrm>
            <a:off x="452120" y="6509385"/>
            <a:ext cx="2219325" cy="287020"/>
          </a:xfrm>
          <a:prstGeom prst="rect">
            <a:avLst/>
          </a:prstGeom>
        </p:spPr>
      </p:pic>
      <p:sp>
        <p:nvSpPr>
          <p:cNvPr id="9" name="Rectangle 8"/>
          <p:cNvSpPr/>
          <p:nvPr>
            <p:custDataLst>
              <p:tags r:id="rId2"/>
            </p:custDataLst>
          </p:nvPr>
        </p:nvSpPr>
        <p:spPr>
          <a:xfrm>
            <a:off x="400956" y="350705"/>
            <a:ext cx="100445" cy="601926"/>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rgbClr val="DE691B"/>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custDataLst>
              <p:tags r:id="rId3"/>
            </p:custDataLst>
          </p:nvPr>
        </p:nvSpPr>
        <p:spPr>
          <a:xfrm>
            <a:off x="695434" y="430783"/>
            <a:ext cx="10195591" cy="521970"/>
          </a:xfrm>
          <a:prstGeom prst="rect">
            <a:avLst/>
          </a:prstGeom>
          <a:noFill/>
        </p:spPr>
        <p:txBody>
          <a:bodyPr wrap="square" rtlCol="0">
            <a:spAutoFit/>
          </a:bodyPr>
          <a:p>
            <a:pPr marR="0" indent="0" defTabSz="609600" fontAlgn="auto">
              <a:lnSpc>
                <a:spcPct val="100000"/>
              </a:lnSpc>
              <a:spcBef>
                <a:spcPts val="0"/>
              </a:spcBef>
              <a:spcAft>
                <a:spcPts val="0"/>
              </a:spcAft>
              <a:buClrTx/>
              <a:buSzTx/>
              <a:buFontTx/>
              <a:buNone/>
              <a:defRPr/>
            </a:pPr>
            <a:r>
              <a:rPr kumimoji="0" lang="en-US" altLang="fr-FR" sz="2800" b="1" i="0" kern="1200" cap="none" spc="0" normalizeH="0" baseline="0" noProof="0">
                <a:solidFill>
                  <a:srgbClr val="DE691B"/>
                </a:solidFill>
                <a:latin typeface="Arial" panose="020B0604020202020204" pitchFamily="34" charset="0"/>
                <a:ea typeface="+mn-ea"/>
                <a:cs typeface="Arial" panose="020B0604020202020204" pitchFamily="34" charset="0"/>
              </a:rPr>
              <a:t>ROUTE PLANNING</a:t>
            </a:r>
            <a:endParaRPr kumimoji="0" lang="en-US" altLang="fr-FR" sz="2800" b="1" i="0" kern="1200" cap="none" spc="0" normalizeH="0" baseline="0" noProof="0">
              <a:solidFill>
                <a:srgbClr val="DE691B"/>
              </a:solidFill>
              <a:latin typeface="Arial" panose="020B0604020202020204" pitchFamily="34" charset="0"/>
              <a:ea typeface="+mn-ea"/>
              <a:cs typeface="Arial" panose="020B0604020202020204" pitchFamily="34" charset="0"/>
            </a:endParaRPr>
          </a:p>
        </p:txBody>
      </p:sp>
      <p:pic>
        <p:nvPicPr>
          <p:cNvPr id="29" name="图片 29" descr="DSC01725"/>
          <p:cNvPicPr>
            <a:picLocks noChangeAspect="1"/>
          </p:cNvPicPr>
          <p:nvPr/>
        </p:nvPicPr>
        <p:blipFill>
          <a:blip r:embed="rId4"/>
          <a:stretch>
            <a:fillRect/>
          </a:stretch>
        </p:blipFill>
        <p:spPr>
          <a:xfrm>
            <a:off x="13056870" y="3834130"/>
            <a:ext cx="10276840" cy="6988175"/>
          </a:xfrm>
          <a:prstGeom prst="rect">
            <a:avLst/>
          </a:prstGeom>
        </p:spPr>
      </p:pic>
      <p:pic>
        <p:nvPicPr>
          <p:cNvPr id="3" name="图片 29" descr="DSC01725"/>
          <p:cNvPicPr>
            <a:picLocks noChangeAspect="1"/>
          </p:cNvPicPr>
          <p:nvPr/>
        </p:nvPicPr>
        <p:blipFill>
          <a:blip r:embed="rId4"/>
          <a:stretch>
            <a:fillRect/>
          </a:stretch>
        </p:blipFill>
        <p:spPr>
          <a:xfrm>
            <a:off x="13183870" y="3961130"/>
            <a:ext cx="10276840" cy="6988175"/>
          </a:xfrm>
          <a:prstGeom prst="rect">
            <a:avLst/>
          </a:prstGeom>
        </p:spPr>
      </p:pic>
      <p:sp>
        <p:nvSpPr>
          <p:cNvPr id="4" name="文本框 3"/>
          <p:cNvSpPr txBox="1"/>
          <p:nvPr/>
        </p:nvSpPr>
        <p:spPr>
          <a:xfrm>
            <a:off x="401320" y="1296670"/>
            <a:ext cx="11345545" cy="4732020"/>
          </a:xfrm>
          <a:prstGeom prst="rect">
            <a:avLst/>
          </a:prstGeom>
          <a:noFill/>
        </p:spPr>
        <p:txBody>
          <a:bodyPr wrap="square" rtlCol="0">
            <a:noAutofit/>
          </a:bodyPr>
          <a:p>
            <a:r>
              <a:rPr lang="en-US" sz="1800">
                <a:solidFill>
                  <a:schemeClr val="tx1">
                    <a:lumMod val="75000"/>
                  </a:schemeClr>
                </a:solidFill>
                <a:latin typeface="Arial" panose="020B0604020202020204" pitchFamily="34" charset="0"/>
                <a:ea typeface="仿宋" panose="02010609060101010101" charset="-122"/>
                <a:cs typeface="Arial" panose="020B0604020202020204" pitchFamily="34" charset="0"/>
                <a:sym typeface="+mn-ea"/>
              </a:rPr>
              <a:t>(2) </a:t>
            </a:r>
            <a:r>
              <a:rPr lang="en-US" sz="1800" b="1">
                <a:solidFill>
                  <a:schemeClr val="tx1">
                    <a:lumMod val="75000"/>
                  </a:schemeClr>
                </a:solidFill>
                <a:latin typeface="Arial" panose="020B0604020202020204" pitchFamily="34" charset="0"/>
                <a:ea typeface="仿宋" panose="02010609060101010101" charset="-122"/>
                <a:cs typeface="Arial" panose="020B0604020202020204" pitchFamily="34" charset="0"/>
                <a:sym typeface="+mn-ea"/>
              </a:rPr>
              <a:t>Other scenes</a:t>
            </a:r>
            <a:endParaRPr lang="en-US" sz="1800" b="1">
              <a:solidFill>
                <a:schemeClr val="tx1">
                  <a:lumMod val="75000"/>
                </a:schemeClr>
              </a:solidFill>
              <a:latin typeface="Arial" panose="020B0604020202020204" pitchFamily="34" charset="0"/>
              <a:ea typeface="仿宋" panose="02010609060101010101" charset="-122"/>
              <a:cs typeface="Arial" panose="020B0604020202020204" pitchFamily="34" charset="0"/>
              <a:sym typeface="+mn-ea"/>
            </a:endParaRPr>
          </a:p>
          <a:p>
            <a:r>
              <a:rPr lang="en-US" sz="1800">
                <a:solidFill>
                  <a:schemeClr val="tx1">
                    <a:lumMod val="75000"/>
                  </a:schemeClr>
                </a:solidFill>
                <a:latin typeface="Arial" panose="020B0604020202020204" pitchFamily="34" charset="0"/>
                <a:ea typeface="仿宋" panose="02010609060101010101" charset="-122"/>
                <a:cs typeface="Arial" panose="020B0604020202020204" pitchFamily="34" charset="0"/>
                <a:sym typeface="+mn-ea"/>
              </a:rPr>
              <a:t>In principle, the trajectory does not need to be looped within 300m, and must be looped beyond 300m. The overlap distance of the loop should be greater than 20%, and the trajectory should be as many loops as possible.</a:t>
            </a:r>
            <a:endParaRPr lang="en-US" sz="1800">
              <a:solidFill>
                <a:schemeClr val="tx1">
                  <a:lumMod val="75000"/>
                </a:schemeClr>
              </a:solidFill>
              <a:latin typeface="Arial" panose="020B0604020202020204" pitchFamily="34" charset="0"/>
              <a:ea typeface="仿宋" panose="02010609060101010101" charset="-122"/>
              <a:cs typeface="Arial" panose="020B0604020202020204" pitchFamily="34" charset="0"/>
              <a:sym typeface="+mn-ea"/>
            </a:endParaRPr>
          </a:p>
          <a:p>
            <a:r>
              <a:rPr lang="en-US" sz="1800">
                <a:solidFill>
                  <a:schemeClr val="tx1">
                    <a:lumMod val="75000"/>
                  </a:schemeClr>
                </a:solidFill>
                <a:latin typeface="Arial" panose="020B0604020202020204" pitchFamily="34" charset="0"/>
                <a:ea typeface="仿宋" panose="02010609060101010101" charset="-122"/>
                <a:cs typeface="Arial" panose="020B0604020202020204" pitchFamily="34" charset="0"/>
                <a:sym typeface="+mn-ea"/>
              </a:rPr>
              <a:t>When the survey area is large, you can use a few routes to build the overall positioning map. Then scan in detail with small loops, and gradually advance to cover the whole area; When the survey area is small, small loops can be formed continuously for data acquisition, and the whole survey area is gradually scanned.</a:t>
            </a:r>
            <a:endParaRPr lang="en-US" sz="1800">
              <a:solidFill>
                <a:schemeClr val="tx1">
                  <a:lumMod val="75000"/>
                </a:schemeClr>
              </a:solidFill>
              <a:latin typeface="Arial" panose="020B0604020202020204" pitchFamily="34" charset="0"/>
              <a:ea typeface="仿宋" panose="02010609060101010101" charset="-122"/>
              <a:cs typeface="Arial" panose="020B0604020202020204" pitchFamily="34" charset="0"/>
              <a:sym typeface="+mn-ea"/>
            </a:endParaRPr>
          </a:p>
          <a:p>
            <a:endParaRPr lang="en-US" sz="1800">
              <a:solidFill>
                <a:schemeClr val="tx1">
                  <a:lumMod val="75000"/>
                </a:schemeClr>
              </a:solidFill>
              <a:latin typeface="Arial" panose="020B0604020202020204" pitchFamily="34" charset="0"/>
              <a:ea typeface="仿宋" panose="02010609060101010101" charset="-122"/>
              <a:cs typeface="Arial" panose="020B0604020202020204" pitchFamily="34" charset="0"/>
              <a:sym typeface="+mn-ea"/>
            </a:endParaRPr>
          </a:p>
          <a:p>
            <a:endParaRPr lang="en-US" sz="1800">
              <a:solidFill>
                <a:schemeClr val="tx1">
                  <a:lumMod val="50000"/>
                </a:schemeClr>
              </a:solidFill>
              <a:latin typeface="Arial" panose="020B0604020202020204" pitchFamily="34" charset="0"/>
              <a:ea typeface="仿宋" panose="02010609060101010101" charset="-122"/>
              <a:cs typeface="Arial" panose="020B0604020202020204" pitchFamily="34" charset="0"/>
              <a:sym typeface="+mn-ea"/>
            </a:endParaRPr>
          </a:p>
          <a:p>
            <a:endParaRPr lang="en-US" sz="1800">
              <a:solidFill>
                <a:schemeClr val="tx1">
                  <a:lumMod val="50000"/>
                </a:schemeClr>
              </a:solidFill>
              <a:latin typeface="Arial" panose="020B0604020202020204" pitchFamily="34" charset="0"/>
              <a:ea typeface="仿宋" panose="02010609060101010101" charset="-122"/>
              <a:cs typeface="Arial" panose="020B0604020202020204" pitchFamily="34" charset="0"/>
              <a:sym typeface="+mn-ea"/>
            </a:endParaRPr>
          </a:p>
          <a:p>
            <a:endParaRPr lang="en-US" sz="1800">
              <a:solidFill>
                <a:schemeClr val="tx1">
                  <a:lumMod val="50000"/>
                </a:schemeClr>
              </a:solidFill>
              <a:latin typeface="Arial" panose="020B0604020202020204" pitchFamily="34" charset="0"/>
              <a:ea typeface="仿宋" panose="02010609060101010101" charset="-122"/>
              <a:cs typeface="Arial" panose="020B0604020202020204" pitchFamily="34" charset="0"/>
              <a:sym typeface="+mn-ea"/>
            </a:endParaRPr>
          </a:p>
          <a:p>
            <a:endParaRPr lang="en-US" sz="1800">
              <a:solidFill>
                <a:schemeClr val="tx1">
                  <a:lumMod val="50000"/>
                </a:schemeClr>
              </a:solidFill>
              <a:latin typeface="Arial" panose="020B0604020202020204" pitchFamily="34" charset="0"/>
              <a:ea typeface="仿宋" panose="02010609060101010101" charset="-122"/>
              <a:cs typeface="Arial" panose="020B0604020202020204" pitchFamily="34" charset="0"/>
              <a:sym typeface="+mn-ea"/>
            </a:endParaRPr>
          </a:p>
          <a:p>
            <a:endParaRPr lang="en-US" sz="1800">
              <a:solidFill>
                <a:schemeClr val="tx1">
                  <a:lumMod val="50000"/>
                </a:schemeClr>
              </a:solidFill>
              <a:latin typeface="Arial" panose="020B0604020202020204" pitchFamily="34" charset="0"/>
              <a:ea typeface="仿宋" panose="02010609060101010101" charset="-122"/>
              <a:cs typeface="Arial" panose="020B0604020202020204" pitchFamily="34" charset="0"/>
              <a:sym typeface="+mn-ea"/>
            </a:endParaRPr>
          </a:p>
          <a:p>
            <a:endParaRPr lang="en-US" sz="1800">
              <a:solidFill>
                <a:schemeClr val="tx1">
                  <a:lumMod val="50000"/>
                </a:schemeClr>
              </a:solidFill>
              <a:latin typeface="Arial" panose="020B0604020202020204" pitchFamily="34" charset="0"/>
              <a:ea typeface="仿宋" panose="02010609060101010101" charset="-122"/>
              <a:cs typeface="Arial" panose="020B0604020202020204" pitchFamily="34" charset="0"/>
              <a:sym typeface="+mn-ea"/>
            </a:endParaRPr>
          </a:p>
          <a:p>
            <a:pPr algn="just"/>
            <a:r>
              <a:rPr lang="en-US" sz="1800" b="1">
                <a:solidFill>
                  <a:schemeClr val="tx1">
                    <a:lumMod val="75000"/>
                  </a:schemeClr>
                </a:solidFill>
                <a:latin typeface="Arial" panose="020B0604020202020204" pitchFamily="34" charset="0"/>
                <a:ea typeface="仿宋" panose="02010609060101010101" charset="-122"/>
                <a:cs typeface="Arial" panose="020B0604020202020204" pitchFamily="34" charset="0"/>
                <a:sym typeface="+mn-ea"/>
              </a:rPr>
              <a:t>Sales tactics</a:t>
            </a:r>
            <a:r>
              <a:rPr lang="en-US" sz="1800">
                <a:solidFill>
                  <a:schemeClr val="tx1">
                    <a:lumMod val="75000"/>
                  </a:schemeClr>
                </a:solidFill>
                <a:latin typeface="Arial" panose="020B0604020202020204" pitchFamily="34" charset="0"/>
                <a:ea typeface="仿宋" panose="02010609060101010101" charset="-122"/>
                <a:cs typeface="Arial" panose="020B0604020202020204" pitchFamily="34" charset="0"/>
                <a:sym typeface="+mn-ea"/>
              </a:rPr>
              <a:t>:</a:t>
            </a:r>
            <a:endParaRPr lang="en-US" sz="1800">
              <a:solidFill>
                <a:schemeClr val="tx1">
                  <a:lumMod val="75000"/>
                </a:schemeClr>
              </a:solidFill>
              <a:latin typeface="Arial" panose="020B0604020202020204" pitchFamily="34" charset="0"/>
              <a:ea typeface="仿宋" panose="02010609060101010101" charset="-122"/>
              <a:cs typeface="Arial" panose="020B0604020202020204" pitchFamily="34" charset="0"/>
              <a:sym typeface="+mn-ea"/>
            </a:endParaRPr>
          </a:p>
          <a:p>
            <a:pPr algn="just"/>
            <a:r>
              <a:rPr lang="en-US" sz="1800">
                <a:solidFill>
                  <a:schemeClr val="tx1">
                    <a:lumMod val="75000"/>
                  </a:schemeClr>
                </a:solidFill>
                <a:latin typeface="Arial" panose="020B0604020202020204" pitchFamily="34" charset="0"/>
                <a:ea typeface="仿宋" panose="02010609060101010101" charset="-122"/>
                <a:cs typeface="Arial" panose="020B0604020202020204" pitchFamily="34" charset="0"/>
                <a:sym typeface="+mn-ea"/>
              </a:rPr>
              <a:t>In this type of scenario, the device cannot obtain accurate RTK data, so it must improve the accuracy through the path loop, which is determined by the principle of SLAM technology, and other competitors are also the same.</a:t>
            </a:r>
            <a:endParaRPr lang="en-US" sz="1800">
              <a:solidFill>
                <a:schemeClr val="tx1">
                  <a:lumMod val="75000"/>
                </a:schemeClr>
              </a:solidFill>
              <a:latin typeface="Arial" panose="020B0604020202020204" pitchFamily="34" charset="0"/>
              <a:ea typeface="仿宋" panose="02010609060101010101" charset="-122"/>
              <a:cs typeface="Arial" panose="020B0604020202020204" pitchFamily="34" charset="0"/>
              <a:sym typeface="+mn-ea"/>
            </a:endParaRPr>
          </a:p>
          <a:p>
            <a:endParaRPr lang="en-US" sz="1800">
              <a:solidFill>
                <a:schemeClr val="tx1">
                  <a:lumMod val="50000"/>
                </a:schemeClr>
              </a:solidFill>
              <a:latin typeface="Arial" panose="020B0604020202020204" pitchFamily="34" charset="0"/>
              <a:ea typeface="仿宋" panose="02010609060101010101" charset="-122"/>
              <a:cs typeface="Arial" panose="020B0604020202020204" pitchFamily="34" charset="0"/>
              <a:sym typeface="+mn-ea"/>
            </a:endParaRPr>
          </a:p>
          <a:p>
            <a:endParaRPr lang="en-US" sz="1800">
              <a:solidFill>
                <a:schemeClr val="tx1">
                  <a:lumMod val="50000"/>
                </a:schemeClr>
              </a:solidFill>
              <a:latin typeface="Arial" panose="020B0604020202020204" pitchFamily="34" charset="0"/>
              <a:ea typeface="仿宋" panose="02010609060101010101" charset="-122"/>
              <a:cs typeface="Arial" panose="020B0604020202020204" pitchFamily="34" charset="0"/>
              <a:sym typeface="+mn-ea"/>
            </a:endParaRPr>
          </a:p>
          <a:p>
            <a:endParaRPr lang="en-US" sz="1800">
              <a:solidFill>
                <a:schemeClr val="tx1">
                  <a:lumMod val="50000"/>
                </a:schemeClr>
              </a:solidFill>
              <a:latin typeface="Arial" panose="020B0604020202020204" pitchFamily="34" charset="0"/>
              <a:ea typeface="仿宋" panose="02010609060101010101" charset="-122"/>
              <a:cs typeface="Arial" panose="020B0604020202020204" pitchFamily="34" charset="0"/>
              <a:sym typeface="+mn-ea"/>
            </a:endParaRPr>
          </a:p>
          <a:p>
            <a:endParaRPr lang="en-US" sz="1800">
              <a:solidFill>
                <a:schemeClr val="tx1">
                  <a:lumMod val="50000"/>
                </a:schemeClr>
              </a:solidFill>
              <a:latin typeface="Arial" panose="020B0604020202020204" pitchFamily="34" charset="0"/>
              <a:ea typeface="仿宋" panose="02010609060101010101" charset="-122"/>
              <a:cs typeface="Arial" panose="020B0604020202020204" pitchFamily="34" charset="0"/>
              <a:sym typeface="+mn-ea"/>
            </a:endParaRPr>
          </a:p>
          <a:p>
            <a:endParaRPr lang="en-US" sz="1800">
              <a:solidFill>
                <a:schemeClr val="tx1">
                  <a:lumMod val="50000"/>
                </a:schemeClr>
              </a:solidFill>
              <a:latin typeface="Arial" panose="020B0604020202020204" pitchFamily="34" charset="0"/>
              <a:ea typeface="仿宋" panose="02010609060101010101" charset="-122"/>
              <a:cs typeface="Arial" panose="020B0604020202020204" pitchFamily="34" charset="0"/>
              <a:sym typeface="+mn-ea"/>
            </a:endParaRPr>
          </a:p>
          <a:p>
            <a:endParaRPr lang="en-US" sz="1800">
              <a:solidFill>
                <a:schemeClr val="tx1">
                  <a:lumMod val="50000"/>
                </a:schemeClr>
              </a:solidFill>
              <a:latin typeface="Arial" panose="020B0604020202020204" pitchFamily="34" charset="0"/>
              <a:ea typeface="仿宋" panose="02010609060101010101" charset="-122"/>
              <a:cs typeface="Arial" panose="020B0604020202020204" pitchFamily="34" charset="0"/>
              <a:sym typeface="+mn-ea"/>
            </a:endParaRPr>
          </a:p>
          <a:p>
            <a:endParaRPr lang="en-US" sz="1800">
              <a:solidFill>
                <a:schemeClr val="tx1">
                  <a:lumMod val="50000"/>
                </a:schemeClr>
              </a:solidFill>
              <a:latin typeface="Arial" panose="020B0604020202020204" pitchFamily="34" charset="0"/>
              <a:ea typeface="仿宋" panose="02010609060101010101" charset="-122"/>
              <a:cs typeface="Arial" panose="020B0604020202020204" pitchFamily="34" charset="0"/>
              <a:sym typeface="+mn-ea"/>
            </a:endParaRPr>
          </a:p>
          <a:p>
            <a:endParaRPr lang="zh-CN" altLang="en-US"/>
          </a:p>
        </p:txBody>
      </p:sp>
      <p:grpSp>
        <p:nvGrpSpPr>
          <p:cNvPr id="2" name="组合 1"/>
          <p:cNvGrpSpPr/>
          <p:nvPr/>
        </p:nvGrpSpPr>
        <p:grpSpPr>
          <a:xfrm>
            <a:off x="620395" y="3284855"/>
            <a:ext cx="10825480" cy="1952625"/>
            <a:chOff x="868" y="3926"/>
            <a:chExt cx="17048" cy="3075"/>
          </a:xfrm>
        </p:grpSpPr>
        <p:sp>
          <p:nvSpPr>
            <p:cNvPr id="5" name="文本框 4"/>
            <p:cNvSpPr txBox="1"/>
            <p:nvPr/>
          </p:nvSpPr>
          <p:spPr>
            <a:xfrm>
              <a:off x="868" y="6385"/>
              <a:ext cx="4255" cy="580"/>
            </a:xfrm>
            <a:prstGeom prst="rect">
              <a:avLst/>
            </a:prstGeom>
            <a:noFill/>
          </p:spPr>
          <p:txBody>
            <a:bodyPr wrap="square" rtlCol="0">
              <a:spAutoFit/>
            </a:bodyPr>
            <a:p>
              <a:pPr algn="ctr"/>
              <a:r>
                <a:rPr lang="en-US" altLang="zh-CN" sz="1800">
                  <a:latin typeface="微软雅黑" panose="020B0503020204020204" charset="-122"/>
                  <a:ea typeface="微软雅黑" panose="020B0503020204020204" charset="-122"/>
                </a:rPr>
                <a:t>Underground Parking</a:t>
              </a:r>
              <a:endParaRPr lang="en-US" altLang="zh-CN" sz="1800">
                <a:latin typeface="微软雅黑" panose="020B0503020204020204" charset="-122"/>
                <a:ea typeface="微软雅黑" panose="020B0503020204020204" charset="-122"/>
              </a:endParaRPr>
            </a:p>
          </p:txBody>
        </p:sp>
        <p:sp>
          <p:nvSpPr>
            <p:cNvPr id="6" name="文本框 5"/>
            <p:cNvSpPr txBox="1"/>
            <p:nvPr/>
          </p:nvSpPr>
          <p:spPr>
            <a:xfrm>
              <a:off x="5218" y="6385"/>
              <a:ext cx="4159" cy="580"/>
            </a:xfrm>
            <a:prstGeom prst="rect">
              <a:avLst/>
            </a:prstGeom>
            <a:noFill/>
          </p:spPr>
          <p:txBody>
            <a:bodyPr wrap="square" rtlCol="0">
              <a:spAutoFit/>
            </a:bodyPr>
            <a:p>
              <a:pPr algn="ctr"/>
              <a:r>
                <a:rPr lang="en-US" altLang="zh-CN" sz="1800">
                  <a:latin typeface="微软雅黑" panose="020B0503020204020204" charset="-122"/>
                  <a:ea typeface="微软雅黑" panose="020B0503020204020204" charset="-122"/>
                </a:rPr>
                <a:t>Urban Canyon</a:t>
              </a:r>
              <a:endParaRPr lang="en-US" altLang="zh-CN" sz="1800">
                <a:latin typeface="微软雅黑" panose="020B0503020204020204" charset="-122"/>
                <a:ea typeface="微软雅黑" panose="020B0503020204020204" charset="-122"/>
              </a:endParaRPr>
            </a:p>
          </p:txBody>
        </p:sp>
        <p:sp>
          <p:nvSpPr>
            <p:cNvPr id="7" name="文本框 6"/>
            <p:cNvSpPr txBox="1"/>
            <p:nvPr/>
          </p:nvSpPr>
          <p:spPr>
            <a:xfrm>
              <a:off x="9538" y="6421"/>
              <a:ext cx="3918" cy="580"/>
            </a:xfrm>
            <a:prstGeom prst="rect">
              <a:avLst/>
            </a:prstGeom>
            <a:noFill/>
          </p:spPr>
          <p:txBody>
            <a:bodyPr wrap="square" rtlCol="0">
              <a:spAutoFit/>
            </a:bodyPr>
            <a:p>
              <a:pPr algn="ctr"/>
              <a:r>
                <a:rPr lang="en-US" altLang="zh-CN" sz="1800">
                  <a:latin typeface="微软雅黑" panose="020B0503020204020204" charset="-122"/>
                  <a:ea typeface="微软雅黑" panose="020B0503020204020204" charset="-122"/>
                </a:rPr>
                <a:t>Forestry</a:t>
              </a:r>
              <a:endParaRPr lang="en-US" altLang="zh-CN" sz="1800">
                <a:latin typeface="微软雅黑" panose="020B0503020204020204" charset="-122"/>
                <a:ea typeface="微软雅黑" panose="020B0503020204020204" charset="-122"/>
              </a:endParaRPr>
            </a:p>
          </p:txBody>
        </p:sp>
        <p:sp>
          <p:nvSpPr>
            <p:cNvPr id="10" name="文本框 9"/>
            <p:cNvSpPr txBox="1"/>
            <p:nvPr/>
          </p:nvSpPr>
          <p:spPr>
            <a:xfrm>
              <a:off x="13617" y="6385"/>
              <a:ext cx="4279" cy="580"/>
            </a:xfrm>
            <a:prstGeom prst="rect">
              <a:avLst/>
            </a:prstGeom>
            <a:noFill/>
          </p:spPr>
          <p:txBody>
            <a:bodyPr wrap="square" rtlCol="0">
              <a:spAutoFit/>
            </a:bodyPr>
            <a:p>
              <a:pPr algn="ctr"/>
              <a:r>
                <a:rPr lang="en-US" sz="1800">
                  <a:latin typeface="微软雅黑" panose="020B0503020204020204" charset="-122"/>
                  <a:ea typeface="微软雅黑" panose="020B0503020204020204" charset="-122"/>
                </a:rPr>
                <a:t>Built-up Area</a:t>
              </a:r>
              <a:endParaRPr lang="en-US" sz="1800">
                <a:latin typeface="微软雅黑" panose="020B0503020204020204" charset="-122"/>
                <a:ea typeface="微软雅黑" panose="020B0503020204020204" charset="-122"/>
              </a:endParaRPr>
            </a:p>
          </p:txBody>
        </p:sp>
        <p:pic>
          <p:nvPicPr>
            <p:cNvPr id="52" name="图片 18"/>
            <p:cNvPicPr/>
            <p:nvPr/>
          </p:nvPicPr>
          <p:blipFill>
            <a:blip r:embed="rId5"/>
            <a:stretch>
              <a:fillRect/>
            </a:stretch>
          </p:blipFill>
          <p:spPr>
            <a:xfrm>
              <a:off x="868" y="3926"/>
              <a:ext cx="4255" cy="2411"/>
            </a:xfrm>
            <a:prstGeom prst="rect">
              <a:avLst/>
            </a:prstGeom>
            <a:noFill/>
            <a:ln>
              <a:noFill/>
            </a:ln>
          </p:spPr>
        </p:pic>
        <p:pic>
          <p:nvPicPr>
            <p:cNvPr id="53" name="图片 19"/>
            <p:cNvPicPr/>
            <p:nvPr/>
          </p:nvPicPr>
          <p:blipFill>
            <a:blip r:embed="rId6"/>
            <a:stretch>
              <a:fillRect/>
            </a:stretch>
          </p:blipFill>
          <p:spPr>
            <a:xfrm>
              <a:off x="5218" y="3933"/>
              <a:ext cx="4196" cy="2410"/>
            </a:xfrm>
            <a:prstGeom prst="rect">
              <a:avLst/>
            </a:prstGeom>
            <a:noFill/>
            <a:ln>
              <a:noFill/>
            </a:ln>
          </p:spPr>
        </p:pic>
        <p:pic>
          <p:nvPicPr>
            <p:cNvPr id="56" name="图片 20"/>
            <p:cNvPicPr/>
            <p:nvPr/>
          </p:nvPicPr>
          <p:blipFill>
            <a:blip r:embed="rId7"/>
            <a:stretch>
              <a:fillRect/>
            </a:stretch>
          </p:blipFill>
          <p:spPr>
            <a:xfrm>
              <a:off x="13558" y="3926"/>
              <a:ext cx="4358" cy="2459"/>
            </a:xfrm>
            <a:prstGeom prst="rect">
              <a:avLst/>
            </a:prstGeom>
            <a:noFill/>
            <a:ln>
              <a:noFill/>
            </a:ln>
          </p:spPr>
        </p:pic>
        <p:pic>
          <p:nvPicPr>
            <p:cNvPr id="57" name="图片 21"/>
            <p:cNvPicPr/>
            <p:nvPr/>
          </p:nvPicPr>
          <p:blipFill>
            <a:blip r:embed="rId8"/>
            <a:stretch>
              <a:fillRect/>
            </a:stretch>
          </p:blipFill>
          <p:spPr>
            <a:xfrm>
              <a:off x="9510" y="3933"/>
              <a:ext cx="3952" cy="2452"/>
            </a:xfrm>
            <a:prstGeom prst="rect">
              <a:avLst/>
            </a:prstGeom>
            <a:noFill/>
            <a:ln>
              <a:noFill/>
            </a:ln>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19"/>
          <p:cNvCxnSpPr/>
          <p:nvPr/>
        </p:nvCxnSpPr>
        <p:spPr>
          <a:xfrm>
            <a:off x="452120" y="6350635"/>
            <a:ext cx="11584940" cy="0"/>
          </a:xfrm>
          <a:prstGeom prst="line">
            <a:avLst/>
          </a:prstGeom>
          <a:ln w="12700" cmpd="sng">
            <a:solidFill>
              <a:schemeClr val="accent1">
                <a:shade val="50000"/>
              </a:schemeClr>
            </a:solidFill>
            <a:prstDash val="solid"/>
          </a:ln>
        </p:spPr>
        <p:style>
          <a:lnRef idx="2">
            <a:schemeClr val="accent1"/>
          </a:lnRef>
          <a:fillRef idx="0">
            <a:schemeClr val="accent1"/>
          </a:fillRef>
          <a:effectRef idx="1">
            <a:schemeClr val="accent1"/>
          </a:effectRef>
          <a:fontRef idx="minor">
            <a:schemeClr val="tx1"/>
          </a:fontRef>
        </p:style>
      </p:cxnSp>
      <p:pic>
        <p:nvPicPr>
          <p:cNvPr id="21" name="图片 20" descr="页眉"/>
          <p:cNvPicPr>
            <a:picLocks noChangeAspect="1"/>
          </p:cNvPicPr>
          <p:nvPr/>
        </p:nvPicPr>
        <p:blipFill>
          <a:blip r:embed="rId1"/>
          <a:stretch>
            <a:fillRect/>
          </a:stretch>
        </p:blipFill>
        <p:spPr>
          <a:xfrm>
            <a:off x="452120" y="6509385"/>
            <a:ext cx="2219325" cy="287020"/>
          </a:xfrm>
          <a:prstGeom prst="rect">
            <a:avLst/>
          </a:prstGeom>
        </p:spPr>
      </p:pic>
      <p:sp>
        <p:nvSpPr>
          <p:cNvPr id="9" name="Rectangle 8"/>
          <p:cNvSpPr/>
          <p:nvPr>
            <p:custDataLst>
              <p:tags r:id="rId2"/>
            </p:custDataLst>
          </p:nvPr>
        </p:nvSpPr>
        <p:spPr>
          <a:xfrm>
            <a:off x="400956" y="350705"/>
            <a:ext cx="100445" cy="601926"/>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rgbClr val="DE691B"/>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custDataLst>
              <p:tags r:id="rId3"/>
            </p:custDataLst>
          </p:nvPr>
        </p:nvSpPr>
        <p:spPr>
          <a:xfrm>
            <a:off x="695434" y="430783"/>
            <a:ext cx="10195591" cy="521970"/>
          </a:xfrm>
          <a:prstGeom prst="rect">
            <a:avLst/>
          </a:prstGeom>
          <a:noFill/>
        </p:spPr>
        <p:txBody>
          <a:bodyPr wrap="square" rtlCol="0">
            <a:spAutoFit/>
          </a:bodyPr>
          <a:p>
            <a:pPr marR="0" indent="0" defTabSz="609600" fontAlgn="auto">
              <a:lnSpc>
                <a:spcPct val="100000"/>
              </a:lnSpc>
              <a:spcBef>
                <a:spcPts val="0"/>
              </a:spcBef>
              <a:spcAft>
                <a:spcPts val="0"/>
              </a:spcAft>
              <a:buClrTx/>
              <a:buSzTx/>
              <a:buFontTx/>
              <a:buNone/>
              <a:defRPr/>
            </a:pPr>
            <a:r>
              <a:rPr kumimoji="0" lang="en-US" altLang="fr-FR" sz="2800" b="1" i="0" kern="1200" cap="none" spc="0" normalizeH="0" baseline="0" noProof="0">
                <a:solidFill>
                  <a:srgbClr val="DE691B"/>
                </a:solidFill>
                <a:latin typeface="Arial" panose="020B0604020202020204" pitchFamily="34" charset="0"/>
                <a:ea typeface="+mn-ea"/>
                <a:cs typeface="Arial" panose="020B0604020202020204" pitchFamily="34" charset="0"/>
              </a:rPr>
              <a:t>Equipment Inspection</a:t>
            </a:r>
            <a:endParaRPr kumimoji="0" lang="en-US" altLang="fr-FR" sz="2800" b="1" i="0" kern="1200" cap="none" spc="0" normalizeH="0" baseline="0" noProof="0">
              <a:solidFill>
                <a:srgbClr val="DE691B"/>
              </a:solidFill>
              <a:latin typeface="Arial" panose="020B0604020202020204" pitchFamily="34" charset="0"/>
              <a:ea typeface="+mn-ea"/>
              <a:cs typeface="Arial" panose="020B0604020202020204" pitchFamily="34" charset="0"/>
            </a:endParaRPr>
          </a:p>
        </p:txBody>
      </p:sp>
      <p:pic>
        <p:nvPicPr>
          <p:cNvPr id="29" name="图片 29" descr="DSC01725"/>
          <p:cNvPicPr>
            <a:picLocks noChangeAspect="1"/>
          </p:cNvPicPr>
          <p:nvPr/>
        </p:nvPicPr>
        <p:blipFill>
          <a:blip r:embed="rId4"/>
          <a:stretch>
            <a:fillRect/>
          </a:stretch>
        </p:blipFill>
        <p:spPr>
          <a:xfrm>
            <a:off x="13056870" y="3834130"/>
            <a:ext cx="10276840" cy="6988175"/>
          </a:xfrm>
          <a:prstGeom prst="rect">
            <a:avLst/>
          </a:prstGeom>
        </p:spPr>
      </p:pic>
      <p:pic>
        <p:nvPicPr>
          <p:cNvPr id="3" name="图片 29" descr="DSC01725"/>
          <p:cNvPicPr>
            <a:picLocks noChangeAspect="1"/>
          </p:cNvPicPr>
          <p:nvPr/>
        </p:nvPicPr>
        <p:blipFill>
          <a:blip r:embed="rId4"/>
          <a:stretch>
            <a:fillRect/>
          </a:stretch>
        </p:blipFill>
        <p:spPr>
          <a:xfrm>
            <a:off x="13183870" y="3961130"/>
            <a:ext cx="10276840" cy="6988175"/>
          </a:xfrm>
          <a:prstGeom prst="rect">
            <a:avLst/>
          </a:prstGeom>
        </p:spPr>
      </p:pic>
      <p:sp>
        <p:nvSpPr>
          <p:cNvPr id="4" name="文本框 3"/>
          <p:cNvSpPr txBox="1"/>
          <p:nvPr/>
        </p:nvSpPr>
        <p:spPr>
          <a:xfrm>
            <a:off x="401320" y="1296670"/>
            <a:ext cx="11345545" cy="4732020"/>
          </a:xfrm>
          <a:prstGeom prst="rect">
            <a:avLst/>
          </a:prstGeom>
          <a:noFill/>
        </p:spPr>
        <p:txBody>
          <a:bodyPr wrap="square" rtlCol="0">
            <a:noAutofit/>
          </a:bodyPr>
          <a:p>
            <a:r>
              <a:rPr lang="zh-CN" altLang="en-US" sz="1800">
                <a:solidFill>
                  <a:schemeClr val="tx1">
                    <a:lumMod val="75000"/>
                  </a:schemeClr>
                </a:solidFill>
                <a:latin typeface="Arial" panose="020B0604020202020204" pitchFamily="34" charset="0"/>
                <a:cs typeface="Arial" panose="020B0604020202020204" pitchFamily="34" charset="0"/>
              </a:rPr>
              <a:t>Check content:</a:t>
            </a:r>
            <a:endParaRPr lang="zh-CN" altLang="en-US" sz="1800">
              <a:solidFill>
                <a:schemeClr val="tx1">
                  <a:lumMod val="75000"/>
                </a:schemeClr>
              </a:solidFill>
              <a:latin typeface="Arial" panose="020B0604020202020204" pitchFamily="34" charset="0"/>
              <a:cs typeface="Arial" panose="020B0604020202020204" pitchFamily="34" charset="0"/>
            </a:endParaRPr>
          </a:p>
          <a:p>
            <a:r>
              <a:rPr lang="zh-CN" altLang="en-US" sz="1800">
                <a:solidFill>
                  <a:schemeClr val="tx1">
                    <a:lumMod val="75000"/>
                  </a:schemeClr>
                </a:solidFill>
                <a:latin typeface="Arial" panose="020B0604020202020204" pitchFamily="34" charset="0"/>
                <a:cs typeface="Arial" panose="020B0604020202020204" pitchFamily="34" charset="0"/>
              </a:rPr>
              <a:t>(1) </a:t>
            </a:r>
            <a:r>
              <a:rPr lang="zh-CN" altLang="en-US" sz="1800" b="1">
                <a:solidFill>
                  <a:schemeClr val="tx1">
                    <a:lumMod val="75000"/>
                  </a:schemeClr>
                </a:solidFill>
                <a:latin typeface="Arial" panose="020B0604020202020204" pitchFamily="34" charset="0"/>
                <a:cs typeface="Arial" panose="020B0604020202020204" pitchFamily="34" charset="0"/>
              </a:rPr>
              <a:t>Equipment integrity</a:t>
            </a:r>
            <a:r>
              <a:rPr lang="zh-CN" altLang="en-US" sz="1800">
                <a:solidFill>
                  <a:schemeClr val="tx1">
                    <a:lumMod val="75000"/>
                  </a:schemeClr>
                </a:solidFill>
                <a:latin typeface="Arial" panose="020B0604020202020204" pitchFamily="34" charset="0"/>
                <a:cs typeface="Arial" panose="020B0604020202020204" pitchFamily="34" charset="0"/>
              </a:rPr>
              <a:t>: list of goods;</a:t>
            </a:r>
            <a:endParaRPr lang="zh-CN" altLang="en-US" sz="1800">
              <a:solidFill>
                <a:schemeClr val="tx1">
                  <a:lumMod val="75000"/>
                </a:schemeClr>
              </a:solidFill>
              <a:latin typeface="Arial" panose="020B0604020202020204" pitchFamily="34" charset="0"/>
              <a:cs typeface="Arial" panose="020B0604020202020204" pitchFamily="34" charset="0"/>
            </a:endParaRPr>
          </a:p>
          <a:p>
            <a:r>
              <a:rPr lang="zh-CN" altLang="en-US" sz="1800">
                <a:solidFill>
                  <a:schemeClr val="tx1">
                    <a:lumMod val="75000"/>
                  </a:schemeClr>
                </a:solidFill>
                <a:latin typeface="Arial" panose="020B0604020202020204" pitchFamily="34" charset="0"/>
                <a:cs typeface="Arial" panose="020B0604020202020204" pitchFamily="34" charset="0"/>
              </a:rPr>
              <a:t>(2) </a:t>
            </a:r>
            <a:r>
              <a:rPr lang="en-US" altLang="zh-CN" sz="1800" b="1">
                <a:solidFill>
                  <a:schemeClr val="tx1">
                    <a:lumMod val="75000"/>
                  </a:schemeClr>
                </a:solidFill>
                <a:latin typeface="Arial" panose="020B0604020202020204" pitchFamily="34" charset="0"/>
                <a:cs typeface="Arial" panose="020B0604020202020204" pitchFamily="34" charset="0"/>
              </a:rPr>
              <a:t>A</a:t>
            </a:r>
            <a:r>
              <a:rPr lang="zh-CN" altLang="en-US" sz="1800" b="1">
                <a:solidFill>
                  <a:schemeClr val="tx1">
                    <a:lumMod val="75000"/>
                  </a:schemeClr>
                </a:solidFill>
                <a:latin typeface="Arial" panose="020B0604020202020204" pitchFamily="34" charset="0"/>
                <a:cs typeface="Arial" panose="020B0604020202020204" pitchFamily="34" charset="0"/>
              </a:rPr>
              <a:t>uthorization</a:t>
            </a:r>
            <a:r>
              <a:rPr lang="zh-CN" altLang="en-US" sz="1800">
                <a:solidFill>
                  <a:schemeClr val="tx1">
                    <a:lumMod val="75000"/>
                  </a:schemeClr>
                </a:solidFill>
                <a:latin typeface="Arial" panose="020B0604020202020204" pitchFamily="34" charset="0"/>
                <a:cs typeface="Arial" panose="020B0604020202020204" pitchFamily="34" charset="0"/>
              </a:rPr>
              <a:t>: </a:t>
            </a:r>
            <a:r>
              <a:rPr lang="en-US" altLang="zh-CN" sz="1800">
                <a:solidFill>
                  <a:schemeClr val="tx1">
                    <a:lumMod val="75000"/>
                  </a:schemeClr>
                </a:solidFill>
                <a:latin typeface="Arial" panose="020B0604020202020204" pitchFamily="34" charset="0"/>
                <a:cs typeface="Arial" panose="020B0604020202020204" pitchFamily="34" charset="0"/>
              </a:rPr>
              <a:t>RS10, Landstar, </a:t>
            </a:r>
            <a:r>
              <a:rPr lang="zh-CN" altLang="en-US" sz="1800">
                <a:solidFill>
                  <a:schemeClr val="tx1">
                    <a:lumMod val="75000"/>
                  </a:schemeClr>
                </a:solidFill>
                <a:latin typeface="Arial" panose="020B0604020202020204" pitchFamily="34" charset="0"/>
                <a:cs typeface="Arial" panose="020B0604020202020204" pitchFamily="34" charset="0"/>
              </a:rPr>
              <a:t>SmartGo;</a:t>
            </a:r>
            <a:endParaRPr lang="zh-CN" altLang="en-US" sz="1800">
              <a:solidFill>
                <a:schemeClr val="tx1">
                  <a:lumMod val="75000"/>
                </a:schemeClr>
              </a:solidFill>
              <a:latin typeface="Arial" panose="020B0604020202020204" pitchFamily="34" charset="0"/>
              <a:cs typeface="Arial" panose="020B0604020202020204" pitchFamily="34" charset="0"/>
            </a:endParaRPr>
          </a:p>
          <a:p>
            <a:r>
              <a:rPr lang="zh-CN" altLang="en-US" sz="1800">
                <a:solidFill>
                  <a:schemeClr val="tx1">
                    <a:lumMod val="75000"/>
                  </a:schemeClr>
                </a:solidFill>
                <a:latin typeface="Arial" panose="020B0604020202020204" pitchFamily="34" charset="0"/>
                <a:cs typeface="Arial" panose="020B0604020202020204" pitchFamily="34" charset="0"/>
              </a:rPr>
              <a:t>(3) </a:t>
            </a:r>
            <a:r>
              <a:rPr lang="zh-CN" altLang="en-US" sz="1800" b="1">
                <a:solidFill>
                  <a:schemeClr val="tx1">
                    <a:lumMod val="75000"/>
                  </a:schemeClr>
                </a:solidFill>
                <a:latin typeface="Arial" panose="020B0604020202020204" pitchFamily="34" charset="0"/>
                <a:cs typeface="Arial" panose="020B0604020202020204" pitchFamily="34" charset="0"/>
              </a:rPr>
              <a:t>Firmware and software version</a:t>
            </a:r>
            <a:r>
              <a:rPr lang="zh-CN" altLang="en-US" sz="1800">
                <a:solidFill>
                  <a:schemeClr val="tx1">
                    <a:lumMod val="75000"/>
                  </a:schemeClr>
                </a:solidFill>
                <a:latin typeface="Arial" panose="020B0604020202020204" pitchFamily="34" charset="0"/>
                <a:cs typeface="Arial" panose="020B0604020202020204" pitchFamily="34" charset="0"/>
              </a:rPr>
              <a:t>: </a:t>
            </a:r>
            <a:r>
              <a:rPr lang="en-US" altLang="zh-CN" sz="1800">
                <a:solidFill>
                  <a:schemeClr val="tx1">
                    <a:lumMod val="75000"/>
                  </a:schemeClr>
                </a:solidFill>
                <a:latin typeface="Arial" panose="020B0604020202020204" pitchFamily="34" charset="0"/>
                <a:cs typeface="Arial" panose="020B0604020202020204" pitchFamily="34" charset="0"/>
                <a:sym typeface="+mn-ea"/>
              </a:rPr>
              <a:t>RS10, Landstar, </a:t>
            </a:r>
            <a:r>
              <a:rPr lang="zh-CN" altLang="en-US" sz="1800">
                <a:solidFill>
                  <a:schemeClr val="tx1">
                    <a:lumMod val="75000"/>
                  </a:schemeClr>
                </a:solidFill>
                <a:latin typeface="Arial" panose="020B0604020202020204" pitchFamily="34" charset="0"/>
                <a:cs typeface="Arial" panose="020B0604020202020204" pitchFamily="34" charset="0"/>
                <a:sym typeface="+mn-ea"/>
              </a:rPr>
              <a:t>SmartGo</a:t>
            </a:r>
            <a:r>
              <a:rPr lang="en-US" altLang="zh-CN" sz="1800">
                <a:solidFill>
                  <a:schemeClr val="tx1">
                    <a:lumMod val="75000"/>
                  </a:schemeClr>
                </a:solidFill>
                <a:latin typeface="Arial" panose="020B0604020202020204" pitchFamily="34" charset="0"/>
                <a:cs typeface="Arial" panose="020B0604020202020204" pitchFamily="34" charset="0"/>
                <a:sym typeface="+mn-ea"/>
              </a:rPr>
              <a:t>, </a:t>
            </a:r>
            <a:r>
              <a:rPr lang="zh-CN" altLang="en-US" sz="1800">
                <a:solidFill>
                  <a:schemeClr val="tx1">
                    <a:lumMod val="75000"/>
                  </a:schemeClr>
                </a:solidFill>
                <a:latin typeface="Arial" panose="020B0604020202020204" pitchFamily="34" charset="0"/>
                <a:cs typeface="Arial" panose="020B0604020202020204" pitchFamily="34" charset="0"/>
              </a:rPr>
              <a:t>CoPre;</a:t>
            </a:r>
            <a:endParaRPr lang="zh-CN" altLang="en-US" sz="1800">
              <a:solidFill>
                <a:schemeClr val="tx1">
                  <a:lumMod val="75000"/>
                </a:schemeClr>
              </a:solidFill>
              <a:latin typeface="Arial" panose="020B0604020202020204" pitchFamily="34" charset="0"/>
              <a:cs typeface="Arial" panose="020B0604020202020204" pitchFamily="34" charset="0"/>
            </a:endParaRPr>
          </a:p>
          <a:p>
            <a:r>
              <a:rPr lang="zh-CN" altLang="en-US" sz="1800">
                <a:solidFill>
                  <a:schemeClr val="tx1">
                    <a:lumMod val="75000"/>
                  </a:schemeClr>
                </a:solidFill>
                <a:latin typeface="Arial" panose="020B0604020202020204" pitchFamily="34" charset="0"/>
                <a:cs typeface="Arial" panose="020B0604020202020204" pitchFamily="34" charset="0"/>
              </a:rPr>
              <a:t>(4) </a:t>
            </a:r>
            <a:r>
              <a:rPr lang="zh-CN" altLang="en-US" sz="1800" b="1">
                <a:solidFill>
                  <a:schemeClr val="tx1">
                    <a:lumMod val="75000"/>
                  </a:schemeClr>
                </a:solidFill>
                <a:latin typeface="Arial" panose="020B0604020202020204" pitchFamily="34" charset="0"/>
                <a:cs typeface="Arial" panose="020B0604020202020204" pitchFamily="34" charset="0"/>
              </a:rPr>
              <a:t>Equipment power</a:t>
            </a:r>
            <a:r>
              <a:rPr lang="zh-CN" altLang="en-US" sz="1800">
                <a:solidFill>
                  <a:schemeClr val="tx1">
                    <a:lumMod val="75000"/>
                  </a:schemeClr>
                </a:solidFill>
                <a:latin typeface="Arial" panose="020B0604020202020204" pitchFamily="34" charset="0"/>
                <a:cs typeface="Arial" panose="020B0604020202020204" pitchFamily="34" charset="0"/>
              </a:rPr>
              <a:t>: batter</a:t>
            </a:r>
            <a:r>
              <a:rPr lang="en-US" altLang="zh-CN" sz="1800">
                <a:solidFill>
                  <a:schemeClr val="tx1">
                    <a:lumMod val="75000"/>
                  </a:schemeClr>
                </a:solidFill>
                <a:latin typeface="Arial" panose="020B0604020202020204" pitchFamily="34" charset="0"/>
                <a:cs typeface="Arial" panose="020B0604020202020204" pitchFamily="34" charset="0"/>
              </a:rPr>
              <a:t>ies, tablet.</a:t>
            </a:r>
            <a:endParaRPr lang="en-US" altLang="zh-CN" sz="1800">
              <a:solidFill>
                <a:schemeClr val="tx1">
                  <a:lumMod val="75000"/>
                </a:schemeClr>
              </a:solidFill>
              <a:latin typeface="Arial" panose="020B0604020202020204" pitchFamily="34" charset="0"/>
              <a:cs typeface="Arial" panose="020B0604020202020204" pitchFamily="34" charset="0"/>
            </a:endParaRPr>
          </a:p>
          <a:p>
            <a:endParaRPr lang="en-US" altLang="zh-CN" sz="1800">
              <a:solidFill>
                <a:schemeClr val="tx1">
                  <a:lumMod val="75000"/>
                </a:schemeClr>
              </a:solidFill>
              <a:latin typeface="Arial" panose="020B0604020202020204" pitchFamily="34" charset="0"/>
              <a:cs typeface="Arial" panose="020B0604020202020204" pitchFamily="34" charset="0"/>
            </a:endParaRPr>
          </a:p>
          <a:p>
            <a:r>
              <a:rPr lang="en-US" sz="1800" b="1">
                <a:solidFill>
                  <a:schemeClr val="tx1">
                    <a:lumMod val="75000"/>
                  </a:schemeClr>
                </a:solidFill>
                <a:latin typeface="Arial" panose="020B0604020202020204" pitchFamily="34" charset="0"/>
                <a:ea typeface="仿宋" panose="02010609060101010101" charset="-122"/>
                <a:cs typeface="Arial" panose="020B0604020202020204" pitchFamily="34" charset="0"/>
                <a:sym typeface="+mn-ea"/>
              </a:rPr>
              <a:t>Sales tactics</a:t>
            </a:r>
            <a:r>
              <a:rPr lang="en-US" sz="1800">
                <a:solidFill>
                  <a:schemeClr val="tx1">
                    <a:lumMod val="75000"/>
                  </a:schemeClr>
                </a:solidFill>
                <a:latin typeface="Arial" panose="020B0604020202020204" pitchFamily="34" charset="0"/>
                <a:ea typeface="仿宋" panose="02010609060101010101" charset="-122"/>
                <a:cs typeface="Arial" panose="020B0604020202020204" pitchFamily="34" charset="0"/>
                <a:sym typeface="+mn-ea"/>
              </a:rPr>
              <a:t>:</a:t>
            </a:r>
            <a:endParaRPr lang="en-US" sz="1800">
              <a:solidFill>
                <a:schemeClr val="tx1">
                  <a:lumMod val="75000"/>
                </a:schemeClr>
              </a:solidFill>
              <a:latin typeface="Arial" panose="020B0604020202020204" pitchFamily="34" charset="0"/>
              <a:ea typeface="仿宋" panose="02010609060101010101" charset="-122"/>
              <a:cs typeface="Arial" panose="020B0604020202020204" pitchFamily="34" charset="0"/>
              <a:sym typeface="+mn-ea"/>
            </a:endParaRPr>
          </a:p>
          <a:p>
            <a:r>
              <a:rPr lang="en-US" altLang="zh-CN" sz="1800">
                <a:solidFill>
                  <a:schemeClr val="tx1">
                    <a:lumMod val="75000"/>
                  </a:schemeClr>
                </a:solidFill>
                <a:latin typeface="Arial" panose="020B0604020202020204" pitchFamily="34" charset="0"/>
                <a:cs typeface="Arial" panose="020B0604020202020204" pitchFamily="34" charset="0"/>
              </a:rPr>
              <a:t>(1) RS10 only needs one packing case to hold all the host and accessories, simple and portable. A full set of equipment including host, chest holder, tablet, batteries and charger. There are 3 batteries. One battery life is 1 h. At the same time RS10 has built-in super capacitor, supporting hot swappable battery, to meet the needs of  uninterrupted  scanning operations. Do not need to stop project when replacing battaries.</a:t>
            </a:r>
            <a:endParaRPr lang="en-US" altLang="zh-CN" sz="1800">
              <a:solidFill>
                <a:schemeClr val="tx1">
                  <a:lumMod val="75000"/>
                </a:schemeClr>
              </a:solidFill>
              <a:latin typeface="Arial" panose="020B0604020202020204" pitchFamily="34" charset="0"/>
              <a:cs typeface="Arial" panose="020B0604020202020204" pitchFamily="34" charset="0"/>
            </a:endParaRPr>
          </a:p>
          <a:p>
            <a:r>
              <a:rPr lang="en-US" altLang="zh-CN" sz="1800">
                <a:solidFill>
                  <a:schemeClr val="tx1">
                    <a:lumMod val="75000"/>
                  </a:schemeClr>
                </a:solidFill>
                <a:latin typeface="Arial" panose="020B0604020202020204" pitchFamily="34" charset="0"/>
                <a:cs typeface="Arial" panose="020B0604020202020204" pitchFamily="34" charset="0"/>
              </a:rPr>
              <a:t>(2) RS10 can upgrade firmware and obtain authoration online via SmartGo. Logs can also be selectively uploaded to the cloud server. Users can not only try the continuous optimization of new functions, but also can get a quick response from CHCNAV when there is an issue.</a:t>
            </a:r>
            <a:endParaRPr lang="en-US" altLang="zh-CN" sz="1800">
              <a:solidFill>
                <a:schemeClr val="tx1">
                  <a:lumMod val="75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19"/>
          <p:cNvCxnSpPr/>
          <p:nvPr/>
        </p:nvCxnSpPr>
        <p:spPr>
          <a:xfrm>
            <a:off x="452120" y="6350635"/>
            <a:ext cx="11584940" cy="0"/>
          </a:xfrm>
          <a:prstGeom prst="line">
            <a:avLst/>
          </a:prstGeom>
          <a:ln w="12700" cmpd="sng">
            <a:solidFill>
              <a:schemeClr val="accent1">
                <a:shade val="50000"/>
              </a:schemeClr>
            </a:solidFill>
            <a:prstDash val="solid"/>
          </a:ln>
        </p:spPr>
        <p:style>
          <a:lnRef idx="2">
            <a:schemeClr val="accent1"/>
          </a:lnRef>
          <a:fillRef idx="0">
            <a:schemeClr val="accent1"/>
          </a:fillRef>
          <a:effectRef idx="1">
            <a:schemeClr val="accent1"/>
          </a:effectRef>
          <a:fontRef idx="minor">
            <a:schemeClr val="tx1"/>
          </a:fontRef>
        </p:style>
      </p:cxnSp>
      <p:pic>
        <p:nvPicPr>
          <p:cNvPr id="21" name="图片 20" descr="页眉"/>
          <p:cNvPicPr>
            <a:picLocks noChangeAspect="1"/>
          </p:cNvPicPr>
          <p:nvPr/>
        </p:nvPicPr>
        <p:blipFill>
          <a:blip r:embed="rId1"/>
          <a:stretch>
            <a:fillRect/>
          </a:stretch>
        </p:blipFill>
        <p:spPr>
          <a:xfrm>
            <a:off x="452120" y="6509385"/>
            <a:ext cx="2219325" cy="287020"/>
          </a:xfrm>
          <a:prstGeom prst="rect">
            <a:avLst/>
          </a:prstGeom>
        </p:spPr>
      </p:pic>
      <p:sp>
        <p:nvSpPr>
          <p:cNvPr id="9" name="Rectangle 8"/>
          <p:cNvSpPr/>
          <p:nvPr>
            <p:custDataLst>
              <p:tags r:id="rId2"/>
            </p:custDataLst>
          </p:nvPr>
        </p:nvSpPr>
        <p:spPr>
          <a:xfrm>
            <a:off x="400956" y="350705"/>
            <a:ext cx="100445" cy="601926"/>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rgbClr val="DE691B"/>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custDataLst>
              <p:tags r:id="rId3"/>
            </p:custDataLst>
          </p:nvPr>
        </p:nvSpPr>
        <p:spPr>
          <a:xfrm>
            <a:off x="695434" y="430783"/>
            <a:ext cx="10195591" cy="521970"/>
          </a:xfrm>
          <a:prstGeom prst="rect">
            <a:avLst/>
          </a:prstGeom>
          <a:noFill/>
        </p:spPr>
        <p:txBody>
          <a:bodyPr wrap="square" rtlCol="0">
            <a:spAutoFit/>
          </a:bodyPr>
          <a:p>
            <a:pPr marR="0" indent="0" defTabSz="609600" fontAlgn="auto">
              <a:lnSpc>
                <a:spcPct val="100000"/>
              </a:lnSpc>
              <a:spcBef>
                <a:spcPts val="0"/>
              </a:spcBef>
              <a:spcAft>
                <a:spcPts val="0"/>
              </a:spcAft>
              <a:buClrTx/>
              <a:buSzTx/>
              <a:buFontTx/>
              <a:buNone/>
              <a:defRPr/>
            </a:pPr>
            <a:r>
              <a:rPr kumimoji="0" lang="en-US" altLang="fr-FR" sz="2800" b="1" i="0" kern="1200" cap="none" spc="0" normalizeH="0" baseline="0" noProof="0">
                <a:solidFill>
                  <a:srgbClr val="DE691B"/>
                </a:solidFill>
                <a:latin typeface="Arial" panose="020B0604020202020204" pitchFamily="34" charset="0"/>
                <a:ea typeface="+mn-ea"/>
                <a:cs typeface="Arial" panose="020B0604020202020204" pitchFamily="34" charset="0"/>
              </a:rPr>
              <a:t>Equipment Installation</a:t>
            </a:r>
            <a:endParaRPr kumimoji="0" lang="en-US" altLang="fr-FR" sz="2800" b="1" i="0" kern="1200" cap="none" spc="0" normalizeH="0" baseline="0" noProof="0">
              <a:solidFill>
                <a:srgbClr val="DE691B"/>
              </a:solidFill>
              <a:latin typeface="Arial" panose="020B0604020202020204" pitchFamily="34" charset="0"/>
              <a:ea typeface="+mn-ea"/>
              <a:cs typeface="Arial" panose="020B0604020202020204" pitchFamily="34" charset="0"/>
            </a:endParaRPr>
          </a:p>
        </p:txBody>
      </p:sp>
      <p:graphicFrame>
        <p:nvGraphicFramePr>
          <p:cNvPr id="2" name="表格 1"/>
          <p:cNvGraphicFramePr/>
          <p:nvPr>
            <p:custDataLst>
              <p:tags r:id="rId4"/>
            </p:custDataLst>
          </p:nvPr>
        </p:nvGraphicFramePr>
        <p:xfrm>
          <a:off x="407670" y="1052830"/>
          <a:ext cx="11335385" cy="4984750"/>
        </p:xfrm>
        <a:graphic>
          <a:graphicData uri="http://schemas.openxmlformats.org/drawingml/2006/table">
            <a:tbl>
              <a:tblPr firstRow="1" bandRow="1">
                <a:tableStyleId>{5C22544A-7EE6-4342-B048-85BDC9FD1C3A}</a:tableStyleId>
              </a:tblPr>
              <a:tblGrid>
                <a:gridCol w="1180465"/>
                <a:gridCol w="2287905"/>
                <a:gridCol w="3933190"/>
                <a:gridCol w="3933825"/>
              </a:tblGrid>
              <a:tr h="622935">
                <a:tc>
                  <a:txBody>
                    <a:bodyPr/>
                    <a:p>
                      <a:pPr indent="0" algn="ctr">
                        <a:buNone/>
                      </a:pPr>
                      <a:r>
                        <a:rPr lang="en-US" sz="1200" b="1">
                          <a:latin typeface="微软雅黑" panose="020B0503020204020204" charset="-122"/>
                          <a:ea typeface="微软雅黑" panose="020B0503020204020204" charset="-122"/>
                          <a:cs typeface="微软雅黑" panose="020B0503020204020204" charset="-122"/>
                        </a:rPr>
                        <a:t>Mode</a:t>
                      </a:r>
                      <a:endParaRPr lang="en-US" altLang="en-US" sz="1200" b="1">
                        <a:latin typeface="微软雅黑" panose="020B0503020204020204" charset="-122"/>
                        <a:ea typeface="微软雅黑" panose="020B0503020204020204" charset="-122"/>
                        <a:cs typeface="微软雅黑" panose="020B0503020204020204" charset="-122"/>
                      </a:endParaRPr>
                    </a:p>
                  </a:txBody>
                  <a:tcPr marL="68580" marR="68580" marT="0" marB="0" anchor="ctr"/>
                </a:tc>
                <a:tc>
                  <a:txBody>
                    <a:bodyPr/>
                    <a:p>
                      <a:pPr indent="0" algn="ctr">
                        <a:buNone/>
                      </a:pPr>
                      <a:r>
                        <a:rPr lang="en-US" sz="1200" b="1">
                          <a:latin typeface="微软雅黑" panose="020B0503020204020204" charset="-122"/>
                          <a:ea typeface="微软雅黑" panose="020B0503020204020204" charset="-122"/>
                          <a:cs typeface="微软雅黑" panose="020B0503020204020204" charset="-122"/>
                        </a:rPr>
                        <a:t>Picture</a:t>
                      </a:r>
                      <a:endParaRPr lang="en-US" altLang="en-US" sz="1200" b="1">
                        <a:latin typeface="微软雅黑" panose="020B0503020204020204" charset="-122"/>
                        <a:ea typeface="微软雅黑" panose="020B0503020204020204" charset="-122"/>
                        <a:cs typeface="微软雅黑" panose="020B0503020204020204" charset="-122"/>
                      </a:endParaRPr>
                    </a:p>
                  </a:txBody>
                  <a:tcPr marL="68580" marR="68580" marT="0" marB="0" anchor="ctr"/>
                </a:tc>
                <a:tc>
                  <a:txBody>
                    <a:bodyPr/>
                    <a:p>
                      <a:pPr indent="0" algn="ctr">
                        <a:buNone/>
                      </a:pPr>
                      <a:r>
                        <a:rPr lang="en-US" sz="1200" b="1">
                          <a:latin typeface="微软雅黑" panose="020B0503020204020204" charset="-122"/>
                          <a:ea typeface="微软雅黑" panose="020B0503020204020204" charset="-122"/>
                          <a:cs typeface="微软雅黑" panose="020B0503020204020204" charset="-122"/>
                        </a:rPr>
                        <a:t>Recommended scenario</a:t>
                      </a:r>
                      <a:endParaRPr lang="en-US" sz="1200" b="1">
                        <a:latin typeface="微软雅黑" panose="020B0503020204020204" charset="-122"/>
                        <a:ea typeface="微软雅黑" panose="020B0503020204020204" charset="-122"/>
                        <a:cs typeface="微软雅黑" panose="020B0503020204020204" charset="-122"/>
                      </a:endParaRPr>
                    </a:p>
                  </a:txBody>
                  <a:tcPr marL="68580" marR="68580" marT="0" marB="0" anchor="ctr"/>
                </a:tc>
                <a:tc>
                  <a:txBody>
                    <a:bodyPr/>
                    <a:p>
                      <a:pPr indent="0" algn="ctr">
                        <a:buNone/>
                      </a:pPr>
                      <a:r>
                        <a:rPr lang="en-US" sz="1200" b="1">
                          <a:latin typeface="微软雅黑" panose="020B0503020204020204" charset="-122"/>
                          <a:ea typeface="微软雅黑" panose="020B0503020204020204" charset="-122"/>
                          <a:cs typeface="微软雅黑" panose="020B0503020204020204" charset="-122"/>
                        </a:rPr>
                        <a:t>Notes</a:t>
                      </a:r>
                      <a:endParaRPr lang="en-US" altLang="en-US" sz="1200" b="1">
                        <a:latin typeface="微软雅黑" panose="020B0503020204020204" charset="-122"/>
                        <a:ea typeface="微软雅黑" panose="020B0503020204020204" charset="-122"/>
                        <a:cs typeface="微软雅黑" panose="020B0503020204020204" charset="-122"/>
                      </a:endParaRPr>
                    </a:p>
                  </a:txBody>
                  <a:tcPr marL="68580" marR="68580" marT="0" marB="0" anchor="ctr"/>
                </a:tc>
              </a:tr>
              <a:tr h="1090295">
                <a:tc>
                  <a:txBody>
                    <a:bodyPr/>
                    <a:p>
                      <a:pPr indent="0" algn="ctr">
                        <a:buNone/>
                      </a:pPr>
                      <a:r>
                        <a:rPr lang="en-US" sz="1200" b="0">
                          <a:latin typeface="微软雅黑" panose="020B0503020204020204" charset="-122"/>
                          <a:ea typeface="微软雅黑" panose="020B0503020204020204" charset="-122"/>
                          <a:cs typeface="微软雅黑" panose="020B0503020204020204" charset="-122"/>
                        </a:rPr>
                        <a:t>Handheld</a:t>
                      </a:r>
                      <a:endParaRPr lang="en-US" altLang="en-US" sz="1200" b="0">
                        <a:latin typeface="微软雅黑" panose="020B0503020204020204" charset="-122"/>
                        <a:ea typeface="微软雅黑" panose="020B0503020204020204" charset="-122"/>
                        <a:cs typeface="微软雅黑" panose="020B0503020204020204" charset="-122"/>
                      </a:endParaRPr>
                    </a:p>
                  </a:txBody>
                  <a:tcPr marL="68580" marR="68580" marT="0" marB="0" anchor="ctr"/>
                </a:tc>
                <a:tc>
                  <a:txBody>
                    <a:bodyPr/>
                    <a:p>
                      <a:pPr indent="0" algn="ctr">
                        <a:buNone/>
                      </a:pPr>
                      <a:r>
                        <a:rPr lang="en-US" sz="1200" b="0" dirty="0">
                          <a:latin typeface="微软雅黑" panose="020B0503020204020204" charset="-122"/>
                          <a:ea typeface="微软雅黑" panose="020B0503020204020204" charset="-122"/>
                          <a:cs typeface="微软雅黑" panose="020B0503020204020204" charset="-122"/>
                        </a:rPr>
                        <a:t> </a:t>
                      </a:r>
                      <a:endParaRPr lang="en-US" altLang="en-US" sz="1200" b="0" dirty="0">
                        <a:latin typeface="微软雅黑" panose="020B0503020204020204" charset="-122"/>
                        <a:ea typeface="微软雅黑" panose="020B0503020204020204" charset="-122"/>
                        <a:cs typeface="微软雅黑" panose="020B0503020204020204" charset="-122"/>
                      </a:endParaRPr>
                    </a:p>
                  </a:txBody>
                  <a:tcPr marL="68580" marR="68580" marT="0" marB="0" anchor="ctr"/>
                </a:tc>
                <a:tc>
                  <a:txBody>
                    <a:bodyPr/>
                    <a:p>
                      <a:pPr indent="0">
                        <a:buNone/>
                      </a:pPr>
                      <a:r>
                        <a:rPr sz="1200" b="0">
                          <a:latin typeface="微软雅黑" panose="020B0503020204020204" charset="-122"/>
                          <a:ea typeface="微软雅黑" panose="020B0503020204020204" charset="-122"/>
                          <a:cs typeface="微软雅黑" panose="020B0503020204020204" charset="-122"/>
                        </a:rPr>
                        <a:t>Small </a:t>
                      </a:r>
                      <a:r>
                        <a:rPr lang="en-US" sz="1200" b="0">
                          <a:latin typeface="微软雅黑" panose="020B0503020204020204" charset="-122"/>
                          <a:ea typeface="微软雅黑" panose="020B0503020204020204" charset="-122"/>
                          <a:cs typeface="微软雅黑" panose="020B0503020204020204" charset="-122"/>
                        </a:rPr>
                        <a:t>area</a:t>
                      </a:r>
                      <a:r>
                        <a:rPr sz="1200" b="0">
                          <a:latin typeface="微软雅黑" panose="020B0503020204020204" charset="-122"/>
                          <a:ea typeface="微软雅黑" panose="020B0503020204020204" charset="-122"/>
                          <a:cs typeface="微软雅黑" panose="020B0503020204020204" charset="-122"/>
                        </a:rPr>
                        <a:t> operation: convenient and flexible.</a:t>
                      </a:r>
                      <a:endParaRPr sz="1200" b="0">
                        <a:latin typeface="微软雅黑" panose="020B0503020204020204" charset="-122"/>
                        <a:ea typeface="微软雅黑" panose="020B0503020204020204" charset="-122"/>
                        <a:cs typeface="微软雅黑" panose="020B0503020204020204" charset="-122"/>
                      </a:endParaRPr>
                    </a:p>
                  </a:txBody>
                  <a:tcPr marL="68580" marR="68580" marT="0" marB="0" anchor="ctr"/>
                </a:tc>
                <a:tc>
                  <a:txBody>
                    <a:bodyPr/>
                    <a:p>
                      <a:pPr indent="0">
                        <a:buNone/>
                      </a:pPr>
                      <a:r>
                        <a:rPr sz="1200" b="0">
                          <a:latin typeface="微软雅黑" panose="020B0503020204020204" charset="-122"/>
                          <a:ea typeface="微软雅黑" panose="020B0503020204020204" charset="-122"/>
                          <a:cs typeface="微软雅黑" panose="020B0503020204020204" charset="-122"/>
                        </a:rPr>
                        <a:t>When installing the handle, ensure that the handle is locked to </a:t>
                      </a:r>
                      <a:r>
                        <a:rPr lang="en-US" sz="1200" b="0">
                          <a:latin typeface="微软雅黑" panose="020B0503020204020204" charset="-122"/>
                          <a:ea typeface="微软雅黑" panose="020B0503020204020204" charset="-122"/>
                          <a:cs typeface="微软雅黑" panose="020B0503020204020204" charset="-122"/>
                        </a:rPr>
                        <a:t>the host tightly. Prevent host and handle falling off during scanning.</a:t>
                      </a:r>
                      <a:endParaRPr lang="en-US" sz="1200" b="0">
                        <a:latin typeface="微软雅黑" panose="020B0503020204020204" charset="-122"/>
                        <a:ea typeface="微软雅黑" panose="020B0503020204020204" charset="-122"/>
                        <a:cs typeface="微软雅黑" panose="020B0503020204020204" charset="-122"/>
                      </a:endParaRPr>
                    </a:p>
                  </a:txBody>
                  <a:tcPr marL="68580" marR="68580" marT="0" marB="0" anchor="ctr"/>
                </a:tc>
              </a:tr>
              <a:tr h="1090930">
                <a:tc>
                  <a:txBody>
                    <a:bodyPr/>
                    <a:p>
                      <a:pPr indent="0" algn="ctr">
                        <a:buNone/>
                      </a:pPr>
                      <a:r>
                        <a:rPr lang="en-US" sz="1200" b="0">
                          <a:latin typeface="微软雅黑" panose="020B0503020204020204" charset="-122"/>
                          <a:ea typeface="微软雅黑" panose="020B0503020204020204" charset="-122"/>
                          <a:cs typeface="微软雅黑" panose="020B0503020204020204" charset="-122"/>
                        </a:rPr>
                        <a:t>Chest Holder</a:t>
                      </a:r>
                      <a:endParaRPr lang="en-US" altLang="en-US" sz="1200" b="0">
                        <a:latin typeface="微软雅黑" panose="020B0503020204020204" charset="-122"/>
                        <a:ea typeface="微软雅黑" panose="020B0503020204020204" charset="-122"/>
                        <a:cs typeface="微软雅黑" panose="020B0503020204020204" charset="-122"/>
                      </a:endParaRPr>
                    </a:p>
                  </a:txBody>
                  <a:tcPr marL="68580" marR="68580" marT="0" marB="0" anchor="ctr"/>
                </a:tc>
                <a:tc>
                  <a:txBody>
                    <a:bodyPr/>
                    <a:p>
                      <a:pPr indent="0" algn="ctr">
                        <a:buNone/>
                      </a:pPr>
                      <a:r>
                        <a:rPr lang="en-US" sz="1200" b="0" dirty="0">
                          <a:latin typeface="微软雅黑" panose="020B0503020204020204" charset="-122"/>
                          <a:ea typeface="微软雅黑" panose="020B0503020204020204" charset="-122"/>
                          <a:cs typeface="微软雅黑" panose="020B0503020204020204" charset="-122"/>
                        </a:rPr>
                        <a:t> </a:t>
                      </a:r>
                      <a:endParaRPr lang="en-US" altLang="en-US" sz="1200" b="0" dirty="0">
                        <a:latin typeface="微软雅黑" panose="020B0503020204020204" charset="-122"/>
                        <a:ea typeface="微软雅黑" panose="020B0503020204020204" charset="-122"/>
                        <a:cs typeface="微软雅黑" panose="020B0503020204020204" charset="-122"/>
                      </a:endParaRPr>
                    </a:p>
                  </a:txBody>
                  <a:tcPr marL="68580" marR="68580" marT="0" marB="0" anchor="ctr"/>
                </a:tc>
                <a:tc>
                  <a:txBody>
                    <a:bodyPr/>
                    <a:p>
                      <a:pPr indent="0">
                        <a:buNone/>
                      </a:pPr>
                      <a:r>
                        <a:rPr lang="en-US" sz="1200" b="0" dirty="0" err="1">
                          <a:latin typeface="微软雅黑" panose="020B0503020204020204" charset="-122"/>
                          <a:ea typeface="微软雅黑" panose="020B0503020204020204" charset="-122"/>
                          <a:cs typeface="微软雅黑" panose="020B0503020204020204" charset="-122"/>
                        </a:rPr>
                        <a:t>Long time operation: Chest holder can greatly reduce fatigue, compared to handheld mode</a:t>
                      </a:r>
                      <a:endParaRPr lang="en-US" sz="1200" b="0" dirty="0" err="1">
                        <a:latin typeface="微软雅黑" panose="020B0503020204020204" charset="-122"/>
                        <a:ea typeface="微软雅黑" panose="020B0503020204020204" charset="-122"/>
                        <a:cs typeface="微软雅黑" panose="020B0503020204020204" charset="-122"/>
                      </a:endParaRPr>
                    </a:p>
                  </a:txBody>
                  <a:tcPr marL="68580" marR="68580" marT="0" marB="0" anchor="ctr"/>
                </a:tc>
                <a:tc>
                  <a:txBody>
                    <a:bodyPr/>
                    <a:p>
                      <a:pPr indent="0">
                        <a:buNone/>
                      </a:pPr>
                      <a:r>
                        <a:rPr sz="1200" b="0">
                          <a:latin typeface="微软雅黑" panose="020B0503020204020204" charset="-122"/>
                          <a:ea typeface="微软雅黑" panose="020B0503020204020204" charset="-122"/>
                          <a:cs typeface="微软雅黑" panose="020B0503020204020204" charset="-122"/>
                        </a:rPr>
                        <a:t>When using the chest </a:t>
                      </a:r>
                      <a:r>
                        <a:rPr lang="en-US" sz="1200" b="0">
                          <a:latin typeface="微软雅黑" panose="020B0503020204020204" charset="-122"/>
                          <a:ea typeface="微软雅黑" panose="020B0503020204020204" charset="-122"/>
                          <a:cs typeface="微软雅黑" panose="020B0503020204020204" charset="-122"/>
                        </a:rPr>
                        <a:t>holder</a:t>
                      </a:r>
                      <a:r>
                        <a:rPr sz="1200" b="0">
                          <a:latin typeface="微软雅黑" panose="020B0503020204020204" charset="-122"/>
                          <a:ea typeface="微软雅黑" panose="020B0503020204020204" charset="-122"/>
                          <a:cs typeface="微软雅黑" panose="020B0503020204020204" charset="-122"/>
                        </a:rPr>
                        <a:t>, keep the </a:t>
                      </a:r>
                      <a:r>
                        <a:rPr lang="en-US" sz="1200" b="0">
                          <a:latin typeface="微软雅黑" panose="020B0503020204020204" charset="-122"/>
                          <a:ea typeface="微软雅黑" panose="020B0503020204020204" charset="-122"/>
                          <a:cs typeface="微软雅黑" panose="020B0503020204020204" charset="-122"/>
                        </a:rPr>
                        <a:t>host</a:t>
                      </a:r>
                      <a:r>
                        <a:rPr sz="1200" b="0">
                          <a:latin typeface="微软雅黑" panose="020B0503020204020204" charset="-122"/>
                          <a:ea typeface="微软雅黑" panose="020B0503020204020204" charset="-122"/>
                          <a:cs typeface="微软雅黑" panose="020B0503020204020204" charset="-122"/>
                        </a:rPr>
                        <a:t> in your hands to prevent it from falling.</a:t>
                      </a:r>
                      <a:endParaRPr sz="1200" b="0">
                        <a:latin typeface="微软雅黑" panose="020B0503020204020204" charset="-122"/>
                        <a:ea typeface="微软雅黑" panose="020B0503020204020204" charset="-122"/>
                        <a:cs typeface="微软雅黑" panose="020B0503020204020204" charset="-122"/>
                      </a:endParaRPr>
                    </a:p>
                  </a:txBody>
                  <a:tcPr marL="68580" marR="68580" marT="0" marB="0" anchor="ctr"/>
                </a:tc>
              </a:tr>
              <a:tr h="2180590">
                <a:tc>
                  <a:txBody>
                    <a:bodyPr/>
                    <a:p>
                      <a:pPr indent="0" algn="ctr">
                        <a:buNone/>
                      </a:pPr>
                      <a:r>
                        <a:rPr lang="en-US" sz="1200" b="0">
                          <a:latin typeface="微软雅黑" panose="020B0503020204020204" charset="-122"/>
                          <a:ea typeface="微软雅黑" panose="020B0503020204020204" charset="-122"/>
                          <a:cs typeface="微软雅黑" panose="020B0503020204020204" charset="-122"/>
                        </a:rPr>
                        <a:t>Centering Rod</a:t>
                      </a:r>
                      <a:endParaRPr lang="en-US" altLang="en-US" sz="1200" b="0">
                        <a:latin typeface="微软雅黑" panose="020B0503020204020204" charset="-122"/>
                        <a:ea typeface="微软雅黑" panose="020B0503020204020204" charset="-122"/>
                        <a:cs typeface="微软雅黑" panose="020B0503020204020204" charset="-122"/>
                      </a:endParaRPr>
                    </a:p>
                  </a:txBody>
                  <a:tcPr marL="68580" marR="68580" marT="0" marB="0" anchor="ctr"/>
                </a:tc>
                <a:tc>
                  <a:txBody>
                    <a:bodyPr/>
                    <a:p>
                      <a:pPr indent="0" algn="ctr">
                        <a:buNone/>
                      </a:pPr>
                      <a:r>
                        <a:rPr lang="en-US" sz="1200" b="0" dirty="0">
                          <a:latin typeface="微软雅黑" panose="020B0503020204020204" charset="-122"/>
                          <a:ea typeface="微软雅黑" panose="020B0503020204020204" charset="-122"/>
                          <a:cs typeface="微软雅黑" panose="020B0503020204020204" charset="-122"/>
                        </a:rPr>
                        <a:t> </a:t>
                      </a:r>
                      <a:endParaRPr lang="en-US" altLang="en-US" sz="1200" b="0" dirty="0">
                        <a:latin typeface="微软雅黑" panose="020B0503020204020204" charset="-122"/>
                        <a:ea typeface="微软雅黑" panose="020B0503020204020204" charset="-122"/>
                        <a:cs typeface="微软雅黑" panose="020B0503020204020204" charset="-122"/>
                      </a:endParaRPr>
                    </a:p>
                  </a:txBody>
                  <a:tcPr marL="68580" marR="68580" marT="0" marB="0" anchor="ctr"/>
                </a:tc>
                <a:tc>
                  <a:txBody>
                    <a:bodyPr/>
                    <a:p>
                      <a:pPr indent="0">
                        <a:buNone/>
                      </a:pPr>
                      <a:r>
                        <a:rPr sz="1200" b="0" dirty="0">
                          <a:latin typeface="微软雅黑" panose="020B0503020204020204" charset="-122"/>
                          <a:ea typeface="微软雅黑" panose="020B0503020204020204" charset="-122"/>
                          <a:cs typeface="微软雅黑" panose="020B0503020204020204" charset="-122"/>
                        </a:rPr>
                        <a:t>Special scene requirements: The center</a:t>
                      </a:r>
                      <a:r>
                        <a:rPr lang="en-US" sz="1200" b="0" dirty="0">
                          <a:latin typeface="微软雅黑" panose="020B0503020204020204" charset="-122"/>
                          <a:ea typeface="微软雅黑" panose="020B0503020204020204" charset="-122"/>
                          <a:cs typeface="微软雅黑" panose="020B0503020204020204" charset="-122"/>
                        </a:rPr>
                        <a:t>ing</a:t>
                      </a:r>
                      <a:r>
                        <a:rPr sz="1200" b="0" dirty="0">
                          <a:latin typeface="微软雅黑" panose="020B0503020204020204" charset="-122"/>
                          <a:ea typeface="微软雅黑" panose="020B0503020204020204" charset="-122"/>
                          <a:cs typeface="微软雅黑" panose="020B0503020204020204" charset="-122"/>
                        </a:rPr>
                        <a:t> rod lengthens the hand-held distance to solve the problem of remote points that cannot be collected in hand</a:t>
                      </a:r>
                      <a:r>
                        <a:rPr lang="en-US" sz="1200" b="0" dirty="0">
                          <a:latin typeface="微软雅黑" panose="020B0503020204020204" charset="-122"/>
                          <a:ea typeface="微软雅黑" panose="020B0503020204020204" charset="-122"/>
                          <a:cs typeface="微软雅黑" panose="020B0503020204020204" charset="-122"/>
                        </a:rPr>
                        <a:t>held</a:t>
                      </a:r>
                      <a:r>
                        <a:rPr sz="1200" b="0" dirty="0">
                          <a:latin typeface="微软雅黑" panose="020B0503020204020204" charset="-122"/>
                          <a:ea typeface="微软雅黑" panose="020B0503020204020204" charset="-122"/>
                          <a:cs typeface="微软雅黑" panose="020B0503020204020204" charset="-122"/>
                        </a:rPr>
                        <a:t> mode, such as the top of the tunnel, the blocked wall, and the pipeline, so that the scan is complete.</a:t>
                      </a:r>
                      <a:endParaRPr sz="1200" b="0" dirty="0">
                        <a:latin typeface="微软雅黑" panose="020B0503020204020204" charset="-122"/>
                        <a:ea typeface="微软雅黑" panose="020B0503020204020204" charset="-122"/>
                        <a:cs typeface="微软雅黑" panose="020B0503020204020204" charset="-122"/>
                      </a:endParaRPr>
                    </a:p>
                  </a:txBody>
                  <a:tcPr marL="68580" marR="68580" marT="0" marB="0" anchor="ctr"/>
                </a:tc>
                <a:tc>
                  <a:txBody>
                    <a:bodyPr/>
                    <a:p>
                      <a:pPr indent="0">
                        <a:buNone/>
                      </a:pPr>
                      <a:r>
                        <a:rPr sz="1200" dirty="0">
                          <a:latin typeface="微软雅黑" panose="020B0503020204020204" charset="-122"/>
                          <a:ea typeface="微软雅黑" panose="020B0503020204020204" charset="-122"/>
                          <a:cs typeface="微软雅黑" panose="020B0503020204020204" charset="-122"/>
                        </a:rPr>
                        <a:t>1. </a:t>
                      </a:r>
                      <a:r>
                        <a:rPr sz="1200" dirty="0">
                          <a:solidFill>
                            <a:srgbClr val="FF0000"/>
                          </a:solidFill>
                          <a:latin typeface="微软雅黑" panose="020B0503020204020204" charset="-122"/>
                          <a:ea typeface="微软雅黑" panose="020B0503020204020204" charset="-122"/>
                          <a:cs typeface="微软雅黑" panose="020B0503020204020204" charset="-122"/>
                        </a:rPr>
                        <a:t>Do not impact the ground with the centering rod</a:t>
                      </a:r>
                      <a:r>
                        <a:rPr sz="1200" dirty="0">
                          <a:latin typeface="微软雅黑" panose="020B0503020204020204" charset="-122"/>
                          <a:ea typeface="微软雅黑" panose="020B0503020204020204" charset="-122"/>
                          <a:cs typeface="微软雅黑" panose="020B0503020204020204" charset="-122"/>
                        </a:rPr>
                        <a:t>, otherwise it will cause damage to the instrument;</a:t>
                      </a:r>
                      <a:endParaRPr sz="1200" dirty="0">
                        <a:latin typeface="微软雅黑" panose="020B0503020204020204" charset="-122"/>
                        <a:ea typeface="微软雅黑" panose="020B0503020204020204" charset="-122"/>
                        <a:cs typeface="微软雅黑" panose="020B0503020204020204" charset="-122"/>
                      </a:endParaRPr>
                    </a:p>
                    <a:p>
                      <a:pPr indent="0">
                        <a:buNone/>
                      </a:pPr>
                      <a:r>
                        <a:rPr sz="1200" dirty="0">
                          <a:latin typeface="微软雅黑" panose="020B0503020204020204" charset="-122"/>
                          <a:ea typeface="微软雅黑" panose="020B0503020204020204" charset="-122"/>
                          <a:cs typeface="微软雅黑" panose="020B0503020204020204" charset="-122"/>
                        </a:rPr>
                        <a:t>2. Due to the influence of the rotating torque of the laser, it is necessary to </a:t>
                      </a:r>
                      <a:r>
                        <a:rPr sz="1200" dirty="0">
                          <a:solidFill>
                            <a:srgbClr val="FF0000"/>
                          </a:solidFill>
                          <a:latin typeface="微软雅黑" panose="020B0503020204020204" charset="-122"/>
                          <a:ea typeface="微软雅黑" panose="020B0503020204020204" charset="-122"/>
                          <a:cs typeface="微软雅黑" panose="020B0503020204020204" charset="-122"/>
                        </a:rPr>
                        <a:t>pay attention to the intermittent check whether the center</a:t>
                      </a:r>
                      <a:r>
                        <a:rPr lang="en-US" sz="1200" dirty="0">
                          <a:solidFill>
                            <a:srgbClr val="FF0000"/>
                          </a:solidFill>
                          <a:latin typeface="微软雅黑" panose="020B0503020204020204" charset="-122"/>
                          <a:ea typeface="微软雅黑" panose="020B0503020204020204" charset="-122"/>
                          <a:cs typeface="微软雅黑" panose="020B0503020204020204" charset="-122"/>
                        </a:rPr>
                        <a:t>ing</a:t>
                      </a:r>
                      <a:r>
                        <a:rPr sz="1200" dirty="0">
                          <a:solidFill>
                            <a:srgbClr val="FF0000"/>
                          </a:solidFill>
                          <a:latin typeface="微软雅黑" panose="020B0503020204020204" charset="-122"/>
                          <a:ea typeface="微软雅黑" panose="020B0503020204020204" charset="-122"/>
                          <a:cs typeface="微软雅黑" panose="020B0503020204020204" charset="-122"/>
                        </a:rPr>
                        <a:t> rod is backthreaded and the host is loose during the long-term scanning </a:t>
                      </a:r>
                      <a:r>
                        <a:rPr lang="en-US" sz="1200" dirty="0">
                          <a:solidFill>
                            <a:srgbClr val="FF0000"/>
                          </a:solidFill>
                          <a:latin typeface="微软雅黑" panose="020B0503020204020204" charset="-122"/>
                          <a:ea typeface="微软雅黑" panose="020B0503020204020204" charset="-122"/>
                          <a:cs typeface="微软雅黑" panose="020B0503020204020204" charset="-122"/>
                        </a:rPr>
                        <a:t>operation</a:t>
                      </a:r>
                      <a:r>
                        <a:rPr sz="1200" dirty="0">
                          <a:solidFill>
                            <a:srgbClr val="FF0000"/>
                          </a:solidFill>
                          <a:latin typeface="微软雅黑" panose="020B0503020204020204" charset="-122"/>
                          <a:ea typeface="微软雅黑" panose="020B0503020204020204" charset="-122"/>
                          <a:cs typeface="微软雅黑" panose="020B0503020204020204" charset="-122"/>
                        </a:rPr>
                        <a:t>.</a:t>
                      </a:r>
                      <a:endParaRPr sz="1200" dirty="0">
                        <a:solidFill>
                          <a:srgbClr val="FF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tc>
              </a:tr>
            </a:tbl>
          </a:graphicData>
        </a:graphic>
      </p:graphicFrame>
      <p:pic>
        <p:nvPicPr>
          <p:cNvPr id="5" name="图片 4" descr="纯产品渲染7"/>
          <p:cNvPicPr>
            <a:picLocks noChangeAspect="1"/>
          </p:cNvPicPr>
          <p:nvPr/>
        </p:nvPicPr>
        <p:blipFill>
          <a:blip r:embed="rId5"/>
          <a:stretch>
            <a:fillRect/>
          </a:stretch>
        </p:blipFill>
        <p:spPr>
          <a:xfrm>
            <a:off x="1997710" y="1701165"/>
            <a:ext cx="1524000" cy="951865"/>
          </a:xfrm>
          <a:prstGeom prst="rect">
            <a:avLst/>
          </a:prstGeom>
        </p:spPr>
      </p:pic>
      <p:pic>
        <p:nvPicPr>
          <p:cNvPr id="6" name="图片 5"/>
          <p:cNvPicPr>
            <a:picLocks noChangeAspect="1"/>
          </p:cNvPicPr>
          <p:nvPr/>
        </p:nvPicPr>
        <p:blipFill>
          <a:blip r:embed="rId6"/>
          <a:stretch>
            <a:fillRect/>
          </a:stretch>
        </p:blipFill>
        <p:spPr>
          <a:xfrm>
            <a:off x="1997710" y="2781300"/>
            <a:ext cx="1572895" cy="1033780"/>
          </a:xfrm>
          <a:prstGeom prst="rect">
            <a:avLst/>
          </a:prstGeom>
        </p:spPr>
      </p:pic>
      <p:pic>
        <p:nvPicPr>
          <p:cNvPr id="8" name="图片 7" descr="_ATO1277_"/>
          <p:cNvPicPr>
            <a:picLocks noChangeAspect="1"/>
          </p:cNvPicPr>
          <p:nvPr/>
        </p:nvPicPr>
        <p:blipFill>
          <a:blip r:embed="rId7"/>
          <a:stretch>
            <a:fillRect/>
          </a:stretch>
        </p:blipFill>
        <p:spPr>
          <a:xfrm>
            <a:off x="1997710" y="3861435"/>
            <a:ext cx="1412240" cy="21183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19"/>
          <p:cNvCxnSpPr/>
          <p:nvPr/>
        </p:nvCxnSpPr>
        <p:spPr>
          <a:xfrm>
            <a:off x="452120" y="6350635"/>
            <a:ext cx="11584940" cy="0"/>
          </a:xfrm>
          <a:prstGeom prst="line">
            <a:avLst/>
          </a:prstGeom>
          <a:ln w="12700" cmpd="sng">
            <a:solidFill>
              <a:schemeClr val="accent1">
                <a:shade val="50000"/>
              </a:schemeClr>
            </a:solidFill>
            <a:prstDash val="solid"/>
          </a:ln>
        </p:spPr>
        <p:style>
          <a:lnRef idx="2">
            <a:schemeClr val="accent1"/>
          </a:lnRef>
          <a:fillRef idx="0">
            <a:schemeClr val="accent1"/>
          </a:fillRef>
          <a:effectRef idx="1">
            <a:schemeClr val="accent1"/>
          </a:effectRef>
          <a:fontRef idx="minor">
            <a:schemeClr val="tx1"/>
          </a:fontRef>
        </p:style>
      </p:cxnSp>
      <p:pic>
        <p:nvPicPr>
          <p:cNvPr id="21" name="图片 20" descr="页眉"/>
          <p:cNvPicPr>
            <a:picLocks noChangeAspect="1"/>
          </p:cNvPicPr>
          <p:nvPr/>
        </p:nvPicPr>
        <p:blipFill>
          <a:blip r:embed="rId1"/>
          <a:stretch>
            <a:fillRect/>
          </a:stretch>
        </p:blipFill>
        <p:spPr>
          <a:xfrm>
            <a:off x="452120" y="6509385"/>
            <a:ext cx="2219325" cy="287020"/>
          </a:xfrm>
          <a:prstGeom prst="rect">
            <a:avLst/>
          </a:prstGeom>
        </p:spPr>
      </p:pic>
      <p:sp>
        <p:nvSpPr>
          <p:cNvPr id="9" name="Rectangle 8"/>
          <p:cNvSpPr/>
          <p:nvPr>
            <p:custDataLst>
              <p:tags r:id="rId2"/>
            </p:custDataLst>
          </p:nvPr>
        </p:nvSpPr>
        <p:spPr>
          <a:xfrm>
            <a:off x="400956" y="350705"/>
            <a:ext cx="100445" cy="601926"/>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rgbClr val="DE691B"/>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custDataLst>
              <p:tags r:id="rId3"/>
            </p:custDataLst>
          </p:nvPr>
        </p:nvSpPr>
        <p:spPr>
          <a:xfrm>
            <a:off x="695434" y="430783"/>
            <a:ext cx="10195591" cy="521970"/>
          </a:xfrm>
          <a:prstGeom prst="rect">
            <a:avLst/>
          </a:prstGeom>
          <a:noFill/>
        </p:spPr>
        <p:txBody>
          <a:bodyPr wrap="square" rtlCol="0">
            <a:spAutoFit/>
          </a:bodyPr>
          <a:p>
            <a:pPr marR="0" indent="0" defTabSz="609600" fontAlgn="auto">
              <a:lnSpc>
                <a:spcPct val="100000"/>
              </a:lnSpc>
              <a:spcBef>
                <a:spcPts val="0"/>
              </a:spcBef>
              <a:spcAft>
                <a:spcPts val="0"/>
              </a:spcAft>
              <a:buClrTx/>
              <a:buSzTx/>
              <a:buFontTx/>
              <a:buNone/>
              <a:defRPr/>
            </a:pPr>
            <a:r>
              <a:rPr kumimoji="0" lang="en-US" altLang="fr-FR" sz="2800" b="1" i="0" kern="1200" cap="none" spc="0" normalizeH="0" baseline="0" noProof="0">
                <a:solidFill>
                  <a:srgbClr val="DE691B"/>
                </a:solidFill>
                <a:latin typeface="Arial" panose="020B0604020202020204" pitchFamily="34" charset="0"/>
                <a:ea typeface="+mn-ea"/>
                <a:cs typeface="Arial" panose="020B0604020202020204" pitchFamily="34" charset="0"/>
              </a:rPr>
              <a:t>Equipment Installation</a:t>
            </a:r>
            <a:endParaRPr kumimoji="0" lang="en-US" altLang="fr-FR" sz="2800" b="1" i="0" kern="1200" cap="none" spc="0" normalizeH="0" baseline="0" noProof="0">
              <a:solidFill>
                <a:srgbClr val="DE691B"/>
              </a:solidFill>
              <a:latin typeface="Arial" panose="020B0604020202020204" pitchFamily="34" charset="0"/>
              <a:ea typeface="+mn-ea"/>
              <a:cs typeface="Arial" panose="020B0604020202020204" pitchFamily="34" charset="0"/>
            </a:endParaRPr>
          </a:p>
        </p:txBody>
      </p:sp>
      <p:pic>
        <p:nvPicPr>
          <p:cNvPr id="29" name="图片 29" descr="DSC01725"/>
          <p:cNvPicPr>
            <a:picLocks noChangeAspect="1"/>
          </p:cNvPicPr>
          <p:nvPr/>
        </p:nvPicPr>
        <p:blipFill>
          <a:blip r:embed="rId4"/>
          <a:stretch>
            <a:fillRect/>
          </a:stretch>
        </p:blipFill>
        <p:spPr>
          <a:xfrm>
            <a:off x="13056870" y="3834130"/>
            <a:ext cx="10276840" cy="6988175"/>
          </a:xfrm>
          <a:prstGeom prst="rect">
            <a:avLst/>
          </a:prstGeom>
        </p:spPr>
      </p:pic>
      <p:pic>
        <p:nvPicPr>
          <p:cNvPr id="3" name="图片 29" descr="DSC01725"/>
          <p:cNvPicPr>
            <a:picLocks noChangeAspect="1"/>
          </p:cNvPicPr>
          <p:nvPr/>
        </p:nvPicPr>
        <p:blipFill>
          <a:blip r:embed="rId4"/>
          <a:stretch>
            <a:fillRect/>
          </a:stretch>
        </p:blipFill>
        <p:spPr>
          <a:xfrm>
            <a:off x="13183870" y="3961130"/>
            <a:ext cx="10276840" cy="6988175"/>
          </a:xfrm>
          <a:prstGeom prst="rect">
            <a:avLst/>
          </a:prstGeom>
        </p:spPr>
      </p:pic>
      <p:sp>
        <p:nvSpPr>
          <p:cNvPr id="4" name="文本框 3"/>
          <p:cNvSpPr txBox="1"/>
          <p:nvPr/>
        </p:nvSpPr>
        <p:spPr>
          <a:xfrm>
            <a:off x="401320" y="1296670"/>
            <a:ext cx="11345545" cy="4732020"/>
          </a:xfrm>
          <a:prstGeom prst="rect">
            <a:avLst/>
          </a:prstGeom>
          <a:noFill/>
        </p:spPr>
        <p:txBody>
          <a:bodyPr wrap="square" rtlCol="0">
            <a:noAutofit/>
          </a:bodyPr>
          <a:p>
            <a:r>
              <a:rPr lang="en-US" sz="1800" b="1">
                <a:solidFill>
                  <a:schemeClr val="tx1">
                    <a:lumMod val="75000"/>
                  </a:schemeClr>
                </a:solidFill>
                <a:latin typeface="Arial" panose="020B0604020202020204" pitchFamily="34" charset="0"/>
                <a:ea typeface="仿宋" panose="02010609060101010101" charset="-122"/>
                <a:cs typeface="Arial" panose="020B0604020202020204" pitchFamily="34" charset="0"/>
                <a:sym typeface="+mn-ea"/>
              </a:rPr>
              <a:t>Sales tactics</a:t>
            </a:r>
            <a:r>
              <a:rPr lang="en-US" sz="1800">
                <a:solidFill>
                  <a:schemeClr val="tx1">
                    <a:lumMod val="75000"/>
                  </a:schemeClr>
                </a:solidFill>
                <a:latin typeface="Arial" panose="020B0604020202020204" pitchFamily="34" charset="0"/>
                <a:ea typeface="仿宋" panose="02010609060101010101" charset="-122"/>
                <a:cs typeface="Arial" panose="020B0604020202020204" pitchFamily="34" charset="0"/>
                <a:sym typeface="+mn-ea"/>
              </a:rPr>
              <a:t>:</a:t>
            </a:r>
            <a:endParaRPr lang="en-US" sz="1800">
              <a:solidFill>
                <a:schemeClr val="tx1">
                  <a:lumMod val="75000"/>
                </a:schemeClr>
              </a:solidFill>
              <a:latin typeface="Arial" panose="020B0604020202020204" pitchFamily="34" charset="0"/>
              <a:ea typeface="仿宋" panose="02010609060101010101" charset="-122"/>
              <a:cs typeface="Arial" panose="020B0604020202020204" pitchFamily="34" charset="0"/>
              <a:sym typeface="+mn-ea"/>
            </a:endParaRPr>
          </a:p>
          <a:p>
            <a:r>
              <a:rPr lang="en-US" altLang="zh-CN" sz="1800">
                <a:solidFill>
                  <a:schemeClr val="tx1">
                    <a:lumMod val="75000"/>
                  </a:schemeClr>
                </a:solidFill>
                <a:latin typeface="Arial" panose="020B0604020202020204" pitchFamily="34" charset="0"/>
                <a:cs typeface="Arial" panose="020B0604020202020204" pitchFamily="34" charset="0"/>
              </a:rPr>
              <a:t>(1) Handheld mode: RS10 weighs only 1.9kg, is the lightest scanner on the market (other products from competitors have a lot of accessories, so the total weight is much heavier than RS10). Handheld mode is suitable for short time operation, convenient and flexible.</a:t>
            </a:r>
            <a:endParaRPr lang="en-US" altLang="zh-CN" sz="1800">
              <a:solidFill>
                <a:schemeClr val="tx1">
                  <a:lumMod val="75000"/>
                </a:schemeClr>
              </a:solidFill>
              <a:latin typeface="Arial" panose="020B0604020202020204" pitchFamily="34" charset="0"/>
              <a:cs typeface="Arial" panose="020B0604020202020204" pitchFamily="34" charset="0"/>
            </a:endParaRPr>
          </a:p>
          <a:p>
            <a:endParaRPr lang="en-US" altLang="zh-CN" sz="1800">
              <a:solidFill>
                <a:schemeClr val="tx1">
                  <a:lumMod val="75000"/>
                </a:schemeClr>
              </a:solidFill>
              <a:latin typeface="Arial" panose="020B0604020202020204" pitchFamily="34" charset="0"/>
              <a:cs typeface="Arial" panose="020B0604020202020204" pitchFamily="34" charset="0"/>
            </a:endParaRPr>
          </a:p>
          <a:p>
            <a:r>
              <a:rPr lang="en-US" altLang="zh-CN" sz="1800">
                <a:solidFill>
                  <a:schemeClr val="tx1">
                    <a:lumMod val="75000"/>
                  </a:schemeClr>
                </a:solidFill>
                <a:latin typeface="Arial" panose="020B0604020202020204" pitchFamily="34" charset="0"/>
                <a:cs typeface="Arial" panose="020B0604020202020204" pitchFamily="34" charset="0"/>
              </a:rPr>
              <a:t>(2) Chest holder: When scanning for a long time, we recommend chest holder, which is easier to work and can last several hours of scanning without feeling tired. Compared with the other backpacks on the market, the chest holder has the advantages of light weight and easy control of scanning angle. (Note: If the customer asks about the shelter, discomfort and other problems of the chest holder, we can give an explanation, this is an old version, the new version of the chest support will be updated after May)</a:t>
            </a:r>
            <a:endParaRPr lang="en-US" altLang="zh-CN" sz="1800">
              <a:solidFill>
                <a:schemeClr val="tx1">
                  <a:lumMod val="75000"/>
                </a:schemeClr>
              </a:solidFill>
              <a:latin typeface="Arial" panose="020B0604020202020204" pitchFamily="34" charset="0"/>
              <a:cs typeface="Arial" panose="020B0604020202020204" pitchFamily="34" charset="0"/>
            </a:endParaRPr>
          </a:p>
          <a:p>
            <a:endParaRPr lang="en-US" altLang="zh-CN" sz="1800">
              <a:solidFill>
                <a:schemeClr val="tx1">
                  <a:lumMod val="75000"/>
                </a:schemeClr>
              </a:solidFill>
              <a:latin typeface="Arial" panose="020B0604020202020204" pitchFamily="34" charset="0"/>
              <a:cs typeface="Arial" panose="020B0604020202020204" pitchFamily="34" charset="0"/>
            </a:endParaRPr>
          </a:p>
          <a:p>
            <a:pPr indent="0">
              <a:buNone/>
            </a:pPr>
            <a:r>
              <a:rPr lang="en-US" altLang="zh-CN" sz="1800">
                <a:solidFill>
                  <a:schemeClr val="tx1">
                    <a:lumMod val="75000"/>
                  </a:schemeClr>
                </a:solidFill>
                <a:latin typeface="Arial" panose="020B0604020202020204" pitchFamily="34" charset="0"/>
                <a:cs typeface="Arial" panose="020B0604020202020204" pitchFamily="34" charset="0"/>
              </a:rPr>
              <a:t>(3) Centring rod: This mode is mainly used in some special scenarios, the centring rod lengthens the handheld distance</a:t>
            </a:r>
            <a:r>
              <a:rPr sz="1800" dirty="0">
                <a:latin typeface="Arial" panose="020B0604020202020204" pitchFamily="34" charset="0"/>
                <a:ea typeface="微软雅黑" panose="020B0503020204020204" charset="-122"/>
                <a:cs typeface="Arial" panose="020B0604020202020204" pitchFamily="34" charset="0"/>
                <a:sym typeface="+mn-ea"/>
              </a:rPr>
              <a:t> </a:t>
            </a:r>
            <a:r>
              <a:rPr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to solve the problem of remote points that cannot be collected in hand</a:t>
            </a:r>
            <a:r>
              <a:rPr lang="en-US"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held</a:t>
            </a:r>
            <a:r>
              <a:rPr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 mode, such as the top of the tunnel, the blocked wall, and the pipeline, so that the scan is complete.</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19"/>
          <p:cNvCxnSpPr/>
          <p:nvPr/>
        </p:nvCxnSpPr>
        <p:spPr>
          <a:xfrm>
            <a:off x="452120" y="6350635"/>
            <a:ext cx="11584940" cy="0"/>
          </a:xfrm>
          <a:prstGeom prst="line">
            <a:avLst/>
          </a:prstGeom>
          <a:ln w="12700" cmpd="sng">
            <a:solidFill>
              <a:schemeClr val="accent1">
                <a:shade val="50000"/>
              </a:schemeClr>
            </a:solidFill>
            <a:prstDash val="solid"/>
          </a:ln>
        </p:spPr>
        <p:style>
          <a:lnRef idx="2">
            <a:schemeClr val="accent1"/>
          </a:lnRef>
          <a:fillRef idx="0">
            <a:schemeClr val="accent1"/>
          </a:fillRef>
          <a:effectRef idx="1">
            <a:schemeClr val="accent1"/>
          </a:effectRef>
          <a:fontRef idx="minor">
            <a:schemeClr val="tx1"/>
          </a:fontRef>
        </p:style>
      </p:cxnSp>
      <p:pic>
        <p:nvPicPr>
          <p:cNvPr id="21" name="图片 20" descr="页眉"/>
          <p:cNvPicPr>
            <a:picLocks noChangeAspect="1"/>
          </p:cNvPicPr>
          <p:nvPr/>
        </p:nvPicPr>
        <p:blipFill>
          <a:blip r:embed="rId1"/>
          <a:stretch>
            <a:fillRect/>
          </a:stretch>
        </p:blipFill>
        <p:spPr>
          <a:xfrm>
            <a:off x="452120" y="6509385"/>
            <a:ext cx="2219325" cy="287020"/>
          </a:xfrm>
          <a:prstGeom prst="rect">
            <a:avLst/>
          </a:prstGeom>
        </p:spPr>
      </p:pic>
      <p:sp>
        <p:nvSpPr>
          <p:cNvPr id="9" name="Rectangle 8"/>
          <p:cNvSpPr/>
          <p:nvPr>
            <p:custDataLst>
              <p:tags r:id="rId2"/>
            </p:custDataLst>
          </p:nvPr>
        </p:nvSpPr>
        <p:spPr>
          <a:xfrm>
            <a:off x="400956" y="350705"/>
            <a:ext cx="100445" cy="601926"/>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rgbClr val="DE691B"/>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custDataLst>
              <p:tags r:id="rId3"/>
            </p:custDataLst>
          </p:nvPr>
        </p:nvSpPr>
        <p:spPr>
          <a:xfrm>
            <a:off x="695434" y="430783"/>
            <a:ext cx="10195591" cy="521970"/>
          </a:xfrm>
          <a:prstGeom prst="rect">
            <a:avLst/>
          </a:prstGeom>
          <a:noFill/>
        </p:spPr>
        <p:txBody>
          <a:bodyPr wrap="square" rtlCol="0">
            <a:spAutoFit/>
          </a:bodyPr>
          <a:p>
            <a:pPr marR="0" indent="0" defTabSz="609600" fontAlgn="auto">
              <a:lnSpc>
                <a:spcPct val="100000"/>
              </a:lnSpc>
              <a:spcBef>
                <a:spcPts val="0"/>
              </a:spcBef>
              <a:spcAft>
                <a:spcPts val="0"/>
              </a:spcAft>
              <a:buClrTx/>
              <a:buSzTx/>
              <a:buFontTx/>
              <a:buNone/>
              <a:defRPr/>
            </a:pPr>
            <a:r>
              <a:rPr kumimoji="0" lang="en-US" altLang="fr-FR" sz="2800" b="1" i="0" kern="1200" cap="none" spc="0" normalizeH="0" baseline="0" noProof="0">
                <a:solidFill>
                  <a:srgbClr val="DE691B"/>
                </a:solidFill>
                <a:latin typeface="Arial" panose="020B0604020202020204" pitchFamily="34" charset="0"/>
                <a:ea typeface="+mn-ea"/>
                <a:cs typeface="Arial" panose="020B0604020202020204" pitchFamily="34" charset="0"/>
              </a:rPr>
              <a:t>Data Acquisition</a:t>
            </a:r>
            <a:endParaRPr kumimoji="0" lang="en-US" altLang="fr-FR" sz="2800" b="1" i="0" kern="1200" cap="none" spc="0" normalizeH="0" baseline="0" noProof="0">
              <a:solidFill>
                <a:srgbClr val="DE691B"/>
              </a:solidFill>
              <a:latin typeface="Arial" panose="020B0604020202020204" pitchFamily="34" charset="0"/>
              <a:ea typeface="+mn-ea"/>
              <a:cs typeface="Arial" panose="020B0604020202020204" pitchFamily="34" charset="0"/>
            </a:endParaRPr>
          </a:p>
        </p:txBody>
      </p:sp>
      <p:pic>
        <p:nvPicPr>
          <p:cNvPr id="29" name="图片 29" descr="DSC01725"/>
          <p:cNvPicPr>
            <a:picLocks noChangeAspect="1"/>
          </p:cNvPicPr>
          <p:nvPr/>
        </p:nvPicPr>
        <p:blipFill>
          <a:blip r:embed="rId4"/>
          <a:stretch>
            <a:fillRect/>
          </a:stretch>
        </p:blipFill>
        <p:spPr>
          <a:xfrm>
            <a:off x="13056870" y="3834130"/>
            <a:ext cx="10276840" cy="6988175"/>
          </a:xfrm>
          <a:prstGeom prst="rect">
            <a:avLst/>
          </a:prstGeom>
        </p:spPr>
      </p:pic>
      <p:pic>
        <p:nvPicPr>
          <p:cNvPr id="3" name="图片 29" descr="DSC01725"/>
          <p:cNvPicPr>
            <a:picLocks noChangeAspect="1"/>
          </p:cNvPicPr>
          <p:nvPr/>
        </p:nvPicPr>
        <p:blipFill>
          <a:blip r:embed="rId4"/>
          <a:stretch>
            <a:fillRect/>
          </a:stretch>
        </p:blipFill>
        <p:spPr>
          <a:xfrm>
            <a:off x="13183870" y="3961130"/>
            <a:ext cx="10276840" cy="6988175"/>
          </a:xfrm>
          <a:prstGeom prst="rect">
            <a:avLst/>
          </a:prstGeom>
        </p:spPr>
      </p:pic>
      <p:sp>
        <p:nvSpPr>
          <p:cNvPr id="4" name="文本框 3"/>
          <p:cNvSpPr txBox="1"/>
          <p:nvPr/>
        </p:nvSpPr>
        <p:spPr>
          <a:xfrm>
            <a:off x="401320" y="1296670"/>
            <a:ext cx="11345545" cy="1858010"/>
          </a:xfrm>
          <a:prstGeom prst="rect">
            <a:avLst/>
          </a:prstGeom>
          <a:noFill/>
        </p:spPr>
        <p:txBody>
          <a:bodyPr wrap="square" rtlCol="0">
            <a:noAutofit/>
          </a:bodyPr>
          <a:p>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The most common scanning method is that RS10 is controlled by SmartGo software.</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b="1"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r>
              <a:rPr lang="en-US" altLang="zh-CN" sz="1800" b="1"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Step 1: WiFi connection</a:t>
            </a:r>
            <a:endParaRPr lang="en-US" altLang="zh-CN" sz="1800" b="1"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Open SmartGo, connect to the device via WiFi, then click “Start capture”.</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r>
              <a:rPr lang="en-US" altLang="zh-CN" sz="1800" b="1"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Note</a:t>
            </a:r>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 Ensure that no other apps on the tablet connect to the device WIFI to avoid the situation that the device WIFI is occupied;</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zh-CN" altLang="en-US"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zh-CN" altLang="en-US"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p:txBody>
      </p:sp>
      <p:pic>
        <p:nvPicPr>
          <p:cNvPr id="5" name="图片 1"/>
          <p:cNvPicPr>
            <a:picLocks noChangeAspect="1"/>
          </p:cNvPicPr>
          <p:nvPr/>
        </p:nvPicPr>
        <p:blipFill>
          <a:blip r:embed="rId5"/>
          <a:stretch>
            <a:fillRect/>
          </a:stretch>
        </p:blipFill>
        <p:spPr>
          <a:xfrm>
            <a:off x="501650" y="3356610"/>
            <a:ext cx="4761230" cy="2968625"/>
          </a:xfrm>
          <a:prstGeom prst="rect">
            <a:avLst/>
          </a:prstGeom>
        </p:spPr>
      </p:pic>
      <p:sp>
        <p:nvSpPr>
          <p:cNvPr id="6" name="文本框 5"/>
          <p:cNvSpPr txBox="1"/>
          <p:nvPr/>
        </p:nvSpPr>
        <p:spPr>
          <a:xfrm>
            <a:off x="5959475" y="3387725"/>
            <a:ext cx="5753100" cy="2306955"/>
          </a:xfrm>
          <a:prstGeom prst="rect">
            <a:avLst/>
          </a:prstGeom>
          <a:noFill/>
        </p:spPr>
        <p:txBody>
          <a:bodyPr wrap="square" rtlCol="0">
            <a:spAutoFit/>
          </a:bodyPr>
          <a:p>
            <a:r>
              <a:rPr lang="en-US" sz="1800" b="1">
                <a:solidFill>
                  <a:schemeClr val="tx1">
                    <a:lumMod val="75000"/>
                  </a:schemeClr>
                </a:solidFill>
                <a:latin typeface="Arial" panose="020B0604020202020204" pitchFamily="34" charset="0"/>
                <a:ea typeface="仿宋" panose="02010609060101010101" charset="-122"/>
                <a:cs typeface="Arial" panose="020B0604020202020204" pitchFamily="34" charset="0"/>
                <a:sym typeface="+mn-ea"/>
              </a:rPr>
              <a:t>Sales tactics</a:t>
            </a:r>
            <a:r>
              <a:rPr lang="en-US" sz="1800">
                <a:solidFill>
                  <a:schemeClr val="tx1">
                    <a:lumMod val="75000"/>
                  </a:schemeClr>
                </a:solidFill>
                <a:latin typeface="Arial" panose="020B0604020202020204" pitchFamily="34" charset="0"/>
                <a:ea typeface="仿宋" panose="02010609060101010101" charset="-122"/>
                <a:cs typeface="Arial" panose="020B0604020202020204" pitchFamily="34" charset="0"/>
                <a:sym typeface="+mn-ea"/>
              </a:rPr>
              <a:t>:</a:t>
            </a:r>
            <a:endParaRPr lang="en-US" sz="1800">
              <a:solidFill>
                <a:schemeClr val="tx1">
                  <a:lumMod val="75000"/>
                </a:schemeClr>
              </a:solidFill>
              <a:latin typeface="Arial" panose="020B0604020202020204" pitchFamily="34" charset="0"/>
              <a:ea typeface="仿宋" panose="02010609060101010101" charset="-122"/>
              <a:cs typeface="Arial" panose="020B0604020202020204" pitchFamily="34" charset="0"/>
              <a:sym typeface="+mn-ea"/>
            </a:endParaRPr>
          </a:p>
          <a:p>
            <a:r>
              <a:rPr lang="en-US" altLang="zh-CN" sz="1800">
                <a:solidFill>
                  <a:schemeClr val="tx1">
                    <a:lumMod val="75000"/>
                  </a:schemeClr>
                </a:solidFill>
                <a:latin typeface="Arial" panose="020B0604020202020204" pitchFamily="34" charset="0"/>
                <a:cs typeface="Arial" panose="020B0604020202020204" pitchFamily="34" charset="0"/>
              </a:rPr>
              <a:t>SmartGo software is control software of CHCNAV 3D Mapping, including UAV route planing, vehicle data acquisition, RS10 acquisition, equipment online upgrade and registration, etc. In addition, SmartGo supports uploading log files, which allows our after-sales service team to quickly locate problems and timely solve the problems users encountered.</a:t>
            </a:r>
            <a:endParaRPr lang="en-US" altLang="zh-CN" sz="1800">
              <a:solidFill>
                <a:schemeClr val="tx1">
                  <a:lumMod val="75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19"/>
          <p:cNvCxnSpPr/>
          <p:nvPr/>
        </p:nvCxnSpPr>
        <p:spPr>
          <a:xfrm>
            <a:off x="452120" y="6350635"/>
            <a:ext cx="11584940" cy="0"/>
          </a:xfrm>
          <a:prstGeom prst="line">
            <a:avLst/>
          </a:prstGeom>
          <a:ln w="12700" cmpd="sng">
            <a:solidFill>
              <a:schemeClr val="accent1">
                <a:shade val="50000"/>
              </a:schemeClr>
            </a:solidFill>
            <a:prstDash val="solid"/>
          </a:ln>
        </p:spPr>
        <p:style>
          <a:lnRef idx="2">
            <a:schemeClr val="accent1"/>
          </a:lnRef>
          <a:fillRef idx="0">
            <a:schemeClr val="accent1"/>
          </a:fillRef>
          <a:effectRef idx="1">
            <a:schemeClr val="accent1"/>
          </a:effectRef>
          <a:fontRef idx="minor">
            <a:schemeClr val="tx1"/>
          </a:fontRef>
        </p:style>
      </p:cxnSp>
      <p:pic>
        <p:nvPicPr>
          <p:cNvPr id="21" name="图片 20" descr="页眉"/>
          <p:cNvPicPr>
            <a:picLocks noChangeAspect="1"/>
          </p:cNvPicPr>
          <p:nvPr/>
        </p:nvPicPr>
        <p:blipFill>
          <a:blip r:embed="rId1"/>
          <a:stretch>
            <a:fillRect/>
          </a:stretch>
        </p:blipFill>
        <p:spPr>
          <a:xfrm>
            <a:off x="452120" y="6509385"/>
            <a:ext cx="2219325" cy="287020"/>
          </a:xfrm>
          <a:prstGeom prst="rect">
            <a:avLst/>
          </a:prstGeom>
        </p:spPr>
      </p:pic>
      <p:sp>
        <p:nvSpPr>
          <p:cNvPr id="9" name="Rectangle 8"/>
          <p:cNvSpPr/>
          <p:nvPr>
            <p:custDataLst>
              <p:tags r:id="rId2"/>
            </p:custDataLst>
          </p:nvPr>
        </p:nvSpPr>
        <p:spPr>
          <a:xfrm>
            <a:off x="400956" y="350705"/>
            <a:ext cx="100445" cy="601926"/>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rgbClr val="DE691B"/>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custDataLst>
              <p:tags r:id="rId3"/>
            </p:custDataLst>
          </p:nvPr>
        </p:nvSpPr>
        <p:spPr>
          <a:xfrm>
            <a:off x="695434" y="430783"/>
            <a:ext cx="10195591" cy="521970"/>
          </a:xfrm>
          <a:prstGeom prst="rect">
            <a:avLst/>
          </a:prstGeom>
          <a:noFill/>
        </p:spPr>
        <p:txBody>
          <a:bodyPr wrap="square" rtlCol="0">
            <a:spAutoFit/>
          </a:bodyPr>
          <a:p>
            <a:pPr marR="0" indent="0" defTabSz="609600" fontAlgn="auto">
              <a:lnSpc>
                <a:spcPct val="100000"/>
              </a:lnSpc>
              <a:spcBef>
                <a:spcPts val="0"/>
              </a:spcBef>
              <a:spcAft>
                <a:spcPts val="0"/>
              </a:spcAft>
              <a:buClrTx/>
              <a:buSzTx/>
              <a:buFontTx/>
              <a:buNone/>
              <a:defRPr/>
            </a:pPr>
            <a:r>
              <a:rPr kumimoji="0" lang="en-US" altLang="fr-FR" sz="2800" b="1" i="0" kern="1200" cap="none" spc="0" normalizeH="0" baseline="0" noProof="0">
                <a:solidFill>
                  <a:srgbClr val="DE691B"/>
                </a:solidFill>
                <a:latin typeface="Arial" panose="020B0604020202020204" pitchFamily="34" charset="0"/>
                <a:ea typeface="+mn-ea"/>
                <a:cs typeface="Arial" panose="020B0604020202020204" pitchFamily="34" charset="0"/>
              </a:rPr>
              <a:t>Data Acquisition</a:t>
            </a:r>
            <a:endParaRPr kumimoji="0" lang="en-US" altLang="fr-FR" sz="2800" b="1" i="0" kern="1200" cap="none" spc="0" normalizeH="0" baseline="0" noProof="0">
              <a:solidFill>
                <a:srgbClr val="DE691B"/>
              </a:solidFill>
              <a:latin typeface="Arial" panose="020B0604020202020204" pitchFamily="34" charset="0"/>
              <a:ea typeface="+mn-ea"/>
              <a:cs typeface="Arial" panose="020B0604020202020204" pitchFamily="34" charset="0"/>
            </a:endParaRPr>
          </a:p>
        </p:txBody>
      </p:sp>
      <p:pic>
        <p:nvPicPr>
          <p:cNvPr id="29" name="图片 29" descr="DSC01725"/>
          <p:cNvPicPr>
            <a:picLocks noChangeAspect="1"/>
          </p:cNvPicPr>
          <p:nvPr/>
        </p:nvPicPr>
        <p:blipFill>
          <a:blip r:embed="rId4"/>
          <a:stretch>
            <a:fillRect/>
          </a:stretch>
        </p:blipFill>
        <p:spPr>
          <a:xfrm>
            <a:off x="13056870" y="3834130"/>
            <a:ext cx="10276840" cy="6988175"/>
          </a:xfrm>
          <a:prstGeom prst="rect">
            <a:avLst/>
          </a:prstGeom>
        </p:spPr>
      </p:pic>
      <p:pic>
        <p:nvPicPr>
          <p:cNvPr id="3" name="图片 29" descr="DSC01725"/>
          <p:cNvPicPr>
            <a:picLocks noChangeAspect="1"/>
          </p:cNvPicPr>
          <p:nvPr/>
        </p:nvPicPr>
        <p:blipFill>
          <a:blip r:embed="rId4"/>
          <a:stretch>
            <a:fillRect/>
          </a:stretch>
        </p:blipFill>
        <p:spPr>
          <a:xfrm>
            <a:off x="13183870" y="3961130"/>
            <a:ext cx="10276840" cy="6988175"/>
          </a:xfrm>
          <a:prstGeom prst="rect">
            <a:avLst/>
          </a:prstGeom>
        </p:spPr>
      </p:pic>
      <p:sp>
        <p:nvSpPr>
          <p:cNvPr id="4" name="文本框 3"/>
          <p:cNvSpPr txBox="1"/>
          <p:nvPr/>
        </p:nvSpPr>
        <p:spPr>
          <a:xfrm>
            <a:off x="401320" y="1296670"/>
            <a:ext cx="11345545" cy="1858010"/>
          </a:xfrm>
          <a:prstGeom prst="rect">
            <a:avLst/>
          </a:prstGeom>
          <a:noFill/>
        </p:spPr>
        <p:txBody>
          <a:bodyPr wrap="square" rtlCol="0">
            <a:noAutofit/>
          </a:bodyPr>
          <a:p>
            <a:r>
              <a:rPr lang="en-US" altLang="zh-CN" sz="1800" b="1"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Step 2: RTK settings (optional)</a:t>
            </a:r>
            <a:endParaRPr lang="en-US" altLang="zh-CN" sz="1800" b="1"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You can obtain real-time point cloud data with absolute coordinates by logging into the CORS account in the RTK settings.</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r>
              <a:rPr lang="en-US" altLang="zh-CN" sz="1800" b="1"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Note</a:t>
            </a:r>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 Avoid account occupation and disconnection caused by multiple devices logging in with the same account.</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zh-CN" altLang="en-US"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zh-CN" altLang="en-US"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p:txBody>
      </p:sp>
      <p:pic>
        <p:nvPicPr>
          <p:cNvPr id="1045234760" name="图片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501650" y="2780665"/>
            <a:ext cx="5341620" cy="3322320"/>
          </a:xfrm>
          <a:prstGeom prst="rect">
            <a:avLst/>
          </a:prstGeom>
          <a:noFill/>
          <a:ln>
            <a:noFill/>
          </a:ln>
        </p:spPr>
      </p:pic>
      <p:sp>
        <p:nvSpPr>
          <p:cNvPr id="2" name="文本框 1"/>
          <p:cNvSpPr txBox="1"/>
          <p:nvPr/>
        </p:nvSpPr>
        <p:spPr>
          <a:xfrm>
            <a:off x="5959475" y="2776855"/>
            <a:ext cx="5753100" cy="3415030"/>
          </a:xfrm>
          <a:prstGeom prst="rect">
            <a:avLst/>
          </a:prstGeom>
          <a:noFill/>
        </p:spPr>
        <p:txBody>
          <a:bodyPr wrap="square" rtlCol="0">
            <a:spAutoFit/>
          </a:bodyPr>
          <a:p>
            <a:r>
              <a:rPr lang="en-US" sz="1800" b="1">
                <a:solidFill>
                  <a:schemeClr val="tx1">
                    <a:lumMod val="75000"/>
                  </a:schemeClr>
                </a:solidFill>
                <a:latin typeface="Arial" panose="020B0604020202020204" pitchFamily="34" charset="0"/>
                <a:ea typeface="仿宋" panose="02010609060101010101" charset="-122"/>
                <a:cs typeface="Arial" panose="020B0604020202020204" pitchFamily="34" charset="0"/>
                <a:sym typeface="+mn-ea"/>
              </a:rPr>
              <a:t>Sales tactics</a:t>
            </a:r>
            <a:r>
              <a:rPr lang="en-US" sz="1800">
                <a:solidFill>
                  <a:schemeClr val="tx1">
                    <a:lumMod val="75000"/>
                  </a:schemeClr>
                </a:solidFill>
                <a:latin typeface="Arial" panose="020B0604020202020204" pitchFamily="34" charset="0"/>
                <a:ea typeface="仿宋" panose="02010609060101010101" charset="-122"/>
                <a:cs typeface="Arial" panose="020B0604020202020204" pitchFamily="34" charset="0"/>
                <a:sym typeface="+mn-ea"/>
              </a:rPr>
              <a:t>:</a:t>
            </a:r>
            <a:endParaRPr lang="en-US" sz="1800">
              <a:solidFill>
                <a:schemeClr val="tx1">
                  <a:lumMod val="75000"/>
                </a:schemeClr>
              </a:solidFill>
              <a:latin typeface="Arial" panose="020B0604020202020204" pitchFamily="34" charset="0"/>
              <a:ea typeface="仿宋" panose="02010609060101010101" charset="-122"/>
              <a:cs typeface="Arial" panose="020B0604020202020204" pitchFamily="34" charset="0"/>
              <a:sym typeface="+mn-ea"/>
            </a:endParaRPr>
          </a:p>
          <a:p>
            <a:r>
              <a:rPr lang="en-US" altLang="zh-CN" sz="1800">
                <a:solidFill>
                  <a:schemeClr val="tx1">
                    <a:lumMod val="75000"/>
                  </a:schemeClr>
                </a:solidFill>
                <a:latin typeface="Arial" panose="020B0604020202020204" pitchFamily="34" charset="0"/>
                <a:cs typeface="Arial" panose="020B0604020202020204" pitchFamily="34" charset="0"/>
              </a:rPr>
              <a:t>The advantage of using CORS is that in the case of good signal, RS10 can directly output real-time point cloud under WGS84 coordinate system, unify </a:t>
            </a:r>
            <a:r>
              <a:rPr lang="en-US" altLang="zh-CN" sz="1800">
                <a:solidFill>
                  <a:schemeClr val="tx1">
                    <a:lumMod val="75000"/>
                  </a:schemeClr>
                </a:solidFill>
                <a:latin typeface="Arial" panose="020B0604020202020204" pitchFamily="34" charset="0"/>
                <a:cs typeface="Arial" panose="020B0604020202020204" pitchFamily="34" charset="0"/>
                <a:sym typeface="+mn-ea"/>
              </a:rPr>
              <a:t>coordinate system of</a:t>
            </a:r>
            <a:r>
              <a:rPr lang="en-US" altLang="zh-CN" sz="1800">
                <a:solidFill>
                  <a:schemeClr val="tx1">
                    <a:lumMod val="75000"/>
                  </a:schemeClr>
                </a:solidFill>
                <a:latin typeface="Arial" panose="020B0604020202020204" pitchFamily="34" charset="0"/>
                <a:cs typeface="Arial" panose="020B0604020202020204" pitchFamily="34" charset="0"/>
              </a:rPr>
              <a:t> indoor and outdoor data , and also correct SLAM position and attitude based on RTK high-precision positioning results to improve the accuracy of results.</a:t>
            </a:r>
            <a:endParaRPr lang="en-US" altLang="zh-CN" sz="1800">
              <a:solidFill>
                <a:schemeClr val="tx1">
                  <a:lumMod val="75000"/>
                </a:schemeClr>
              </a:solidFill>
              <a:latin typeface="Arial" panose="020B0604020202020204" pitchFamily="34" charset="0"/>
              <a:cs typeface="Arial" panose="020B0604020202020204" pitchFamily="34" charset="0"/>
            </a:endParaRPr>
          </a:p>
          <a:p>
            <a:r>
              <a:rPr lang="en-US" altLang="zh-CN" sz="1800">
                <a:solidFill>
                  <a:schemeClr val="tx1">
                    <a:lumMod val="75000"/>
                  </a:schemeClr>
                </a:solidFill>
                <a:latin typeface="Arial" panose="020B0604020202020204" pitchFamily="34" charset="0"/>
                <a:cs typeface="Arial" panose="020B0604020202020204" pitchFamily="34" charset="0"/>
              </a:rPr>
              <a:t>If you do not use CORS, you can also obtain the point cloud results with absolute coordinates in CoPre through PPK post-processing or trajectory control point optimization.</a:t>
            </a:r>
            <a:endParaRPr lang="en-US" altLang="zh-CN" sz="1800">
              <a:solidFill>
                <a:schemeClr val="tx1">
                  <a:lumMod val="75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19"/>
          <p:cNvCxnSpPr/>
          <p:nvPr/>
        </p:nvCxnSpPr>
        <p:spPr>
          <a:xfrm>
            <a:off x="452120" y="6350635"/>
            <a:ext cx="11584940" cy="0"/>
          </a:xfrm>
          <a:prstGeom prst="line">
            <a:avLst/>
          </a:prstGeom>
          <a:ln w="12700" cmpd="sng">
            <a:solidFill>
              <a:schemeClr val="accent1">
                <a:shade val="50000"/>
              </a:schemeClr>
            </a:solidFill>
            <a:prstDash val="solid"/>
          </a:ln>
        </p:spPr>
        <p:style>
          <a:lnRef idx="2">
            <a:schemeClr val="accent1"/>
          </a:lnRef>
          <a:fillRef idx="0">
            <a:schemeClr val="accent1"/>
          </a:fillRef>
          <a:effectRef idx="1">
            <a:schemeClr val="accent1"/>
          </a:effectRef>
          <a:fontRef idx="minor">
            <a:schemeClr val="tx1"/>
          </a:fontRef>
        </p:style>
      </p:cxnSp>
      <p:pic>
        <p:nvPicPr>
          <p:cNvPr id="21" name="图片 20" descr="页眉"/>
          <p:cNvPicPr>
            <a:picLocks noChangeAspect="1"/>
          </p:cNvPicPr>
          <p:nvPr/>
        </p:nvPicPr>
        <p:blipFill>
          <a:blip r:embed="rId1"/>
          <a:stretch>
            <a:fillRect/>
          </a:stretch>
        </p:blipFill>
        <p:spPr>
          <a:xfrm>
            <a:off x="452120" y="6509385"/>
            <a:ext cx="2219325" cy="287020"/>
          </a:xfrm>
          <a:prstGeom prst="rect">
            <a:avLst/>
          </a:prstGeom>
        </p:spPr>
      </p:pic>
      <p:sp>
        <p:nvSpPr>
          <p:cNvPr id="16" name="矩形 15"/>
          <p:cNvSpPr/>
          <p:nvPr>
            <p:custDataLst>
              <p:tags r:id="rId2"/>
            </p:custDataLst>
          </p:nvPr>
        </p:nvSpPr>
        <p:spPr>
          <a:xfrm rot="5400000">
            <a:off x="-1195070" y="2037715"/>
            <a:ext cx="6096635" cy="23031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descr="31393935333132383b31393939333839383bd7dcbde1bbe3b1a8"/>
          <p:cNvPicPr>
            <a:picLocks noChangeAspect="1"/>
          </p:cNvPicPr>
          <p:nvPr>
            <p:custDataLst>
              <p:tags r:id="rId3"/>
            </p:custDataLst>
          </p:nvPr>
        </p:nvPicPr>
        <p:blipFill>
          <a:blip r:embed="rId4">
            <a:extLst>
              <a:ext uri="{96DAC541-7B7A-43D3-8B79-37D633B846F1}">
                <asvg:svgBlip xmlns:asvg="http://schemas.microsoft.com/office/drawing/2016/SVG/main" r:embed="rId5"/>
              </a:ext>
            </a:extLst>
          </a:blip>
          <a:stretch>
            <a:fillRect/>
          </a:stretch>
        </p:blipFill>
        <p:spPr>
          <a:xfrm>
            <a:off x="1415415" y="1917065"/>
            <a:ext cx="914400" cy="838835"/>
          </a:xfrm>
          <a:prstGeom prst="rect">
            <a:avLst/>
          </a:prstGeom>
        </p:spPr>
      </p:pic>
      <p:sp>
        <p:nvSpPr>
          <p:cNvPr id="22" name="矩形 21"/>
          <p:cNvSpPr/>
          <p:nvPr>
            <p:custDataLst>
              <p:tags r:id="rId6"/>
            </p:custDataLst>
          </p:nvPr>
        </p:nvSpPr>
        <p:spPr>
          <a:xfrm>
            <a:off x="328930" y="3094990"/>
            <a:ext cx="3056890" cy="11125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200" b="1">
                <a:solidFill>
                  <a:schemeClr val="bg1"/>
                </a:solidFill>
                <a:latin typeface="Arial" panose="020B0604020202020204" pitchFamily="34" charset="0"/>
                <a:ea typeface="汉仪菱心体简" panose="02010400000101010101" charset="-122"/>
                <a:cs typeface="Arial" panose="020B0604020202020204" pitchFamily="34" charset="0"/>
              </a:rPr>
              <a:t>CONTENTS</a:t>
            </a:r>
            <a:endParaRPr lang="en-US" altLang="zh-CN" sz="3200" b="1">
              <a:solidFill>
                <a:schemeClr val="bg1"/>
              </a:solidFill>
              <a:latin typeface="Arial" panose="020B0604020202020204" pitchFamily="34" charset="0"/>
              <a:ea typeface="汉仪菱心体简" panose="02010400000101010101" charset="-122"/>
              <a:cs typeface="Arial" panose="020B0604020202020204" pitchFamily="34" charset="0"/>
            </a:endParaRPr>
          </a:p>
        </p:txBody>
      </p:sp>
      <p:sp>
        <p:nvSpPr>
          <p:cNvPr id="7" name="圆角矩形 6"/>
          <p:cNvSpPr/>
          <p:nvPr>
            <p:custDataLst>
              <p:tags r:id="rId7"/>
            </p:custDataLst>
          </p:nvPr>
        </p:nvSpPr>
        <p:spPr>
          <a:xfrm>
            <a:off x="3402044" y="1778000"/>
            <a:ext cx="367344" cy="343148"/>
          </a:xfrm>
          <a:prstGeom prst="roundRect">
            <a:avLst/>
          </a:prstGeom>
        </p:spPr>
        <p:style>
          <a:lnRef idx="0">
            <a:srgbClr val="FFFFFF"/>
          </a:lnRef>
          <a:fillRef idx="1">
            <a:schemeClr val="accent1"/>
          </a:fillRef>
          <a:effectRef idx="0">
            <a:srgbClr val="FFFFFF"/>
          </a:effectRef>
          <a:fontRef idx="minor">
            <a:schemeClr val="lt1"/>
          </a:fontRef>
        </p:style>
        <p:txBody>
          <a:bodyPr rtlCol="0" anchor="ctr"/>
          <a:p>
            <a:pPr algn="ctr"/>
            <a:r>
              <a:rPr lang="en-US" altLang="zh-CN" sz="2400">
                <a:latin typeface="Arial" panose="020B0604020202020204" pitchFamily="34" charset="0"/>
                <a:cs typeface="Arial" panose="020B0604020202020204" pitchFamily="34" charset="0"/>
              </a:rPr>
              <a:t>1</a:t>
            </a:r>
            <a:endParaRPr lang="en-US" altLang="zh-CN" sz="2400">
              <a:latin typeface="Arial" panose="020B0604020202020204" pitchFamily="34" charset="0"/>
              <a:cs typeface="Arial" panose="020B0604020202020204" pitchFamily="34" charset="0"/>
            </a:endParaRPr>
          </a:p>
        </p:txBody>
      </p:sp>
      <p:sp>
        <p:nvSpPr>
          <p:cNvPr id="100" name="文本框 99"/>
          <p:cNvSpPr txBox="1"/>
          <p:nvPr>
            <p:custDataLst>
              <p:tags r:id="rId8"/>
            </p:custDataLst>
          </p:nvPr>
        </p:nvSpPr>
        <p:spPr>
          <a:xfrm>
            <a:off x="3828778" y="1778000"/>
            <a:ext cx="5656217" cy="706092"/>
          </a:xfrm>
          <a:prstGeom prst="rect">
            <a:avLst/>
          </a:prstGeom>
          <a:noFill/>
          <a:ln w="9525">
            <a:noFill/>
          </a:ln>
        </p:spPr>
        <p:txBody>
          <a:bodyPr>
            <a:noAutofit/>
          </a:bodyPr>
          <a:p>
            <a:pPr indent="0"/>
            <a:r>
              <a:rPr lang="en-US" sz="2400" b="0">
                <a:solidFill>
                  <a:srgbClr val="4B4A4B"/>
                </a:solidFill>
                <a:latin typeface="Arial" panose="020B0604020202020204" pitchFamily="34" charset="0"/>
                <a:ea typeface="仿宋" panose="02010609060101010101" charset="-122"/>
                <a:cs typeface="Arial" panose="020B0604020202020204" pitchFamily="34" charset="0"/>
              </a:rPr>
              <a:t>SYSTEM INTRODUCTION</a:t>
            </a:r>
            <a:endParaRPr lang="en-US" altLang="en-US" sz="2400" b="0">
              <a:solidFill>
                <a:srgbClr val="4B4A4B"/>
              </a:solidFill>
              <a:latin typeface="Arial" panose="020B0604020202020204" pitchFamily="34" charset="0"/>
              <a:ea typeface="仿宋" panose="02010609060101010101" charset="-122"/>
              <a:cs typeface="Arial" panose="020B0604020202020204" pitchFamily="34" charset="0"/>
            </a:endParaRPr>
          </a:p>
        </p:txBody>
      </p:sp>
      <p:sp>
        <p:nvSpPr>
          <p:cNvPr id="8" name="圆角矩形 7"/>
          <p:cNvSpPr/>
          <p:nvPr>
            <p:custDataLst>
              <p:tags r:id="rId9"/>
            </p:custDataLst>
          </p:nvPr>
        </p:nvSpPr>
        <p:spPr>
          <a:xfrm>
            <a:off x="3402044" y="4429475"/>
            <a:ext cx="367344" cy="343148"/>
          </a:xfrm>
          <a:prstGeom prst="roundRect">
            <a:avLst/>
          </a:prstGeom>
        </p:spPr>
        <p:style>
          <a:lnRef idx="0">
            <a:srgbClr val="FFFFFF"/>
          </a:lnRef>
          <a:fillRef idx="1">
            <a:schemeClr val="accent1"/>
          </a:fillRef>
          <a:effectRef idx="0">
            <a:srgbClr val="FFFFFF"/>
          </a:effectRef>
          <a:fontRef idx="minor">
            <a:schemeClr val="lt1"/>
          </a:fontRef>
        </p:style>
        <p:txBody>
          <a:bodyPr rtlCol="0" anchor="ctr"/>
          <a:p>
            <a:pPr algn="ctr"/>
            <a:r>
              <a:rPr lang="en-US" altLang="zh-CN" sz="2400">
                <a:latin typeface="Arial" panose="020B0604020202020204" pitchFamily="34" charset="0"/>
                <a:cs typeface="Arial" panose="020B0604020202020204" pitchFamily="34" charset="0"/>
              </a:rPr>
              <a:t>3</a:t>
            </a:r>
            <a:endParaRPr lang="en-US" altLang="zh-CN" sz="2400">
              <a:latin typeface="Arial" panose="020B0604020202020204" pitchFamily="34" charset="0"/>
              <a:cs typeface="Arial" panose="020B0604020202020204" pitchFamily="34" charset="0"/>
            </a:endParaRPr>
          </a:p>
        </p:txBody>
      </p:sp>
      <p:sp>
        <p:nvSpPr>
          <p:cNvPr id="9" name="圆角矩形 8"/>
          <p:cNvSpPr/>
          <p:nvPr>
            <p:custDataLst>
              <p:tags r:id="rId10"/>
            </p:custDataLst>
          </p:nvPr>
        </p:nvSpPr>
        <p:spPr>
          <a:xfrm>
            <a:off x="3392805" y="3092959"/>
            <a:ext cx="367344" cy="343148"/>
          </a:xfrm>
          <a:prstGeom prst="roundRect">
            <a:avLst/>
          </a:prstGeom>
        </p:spPr>
        <p:style>
          <a:lnRef idx="0">
            <a:srgbClr val="FFFFFF"/>
          </a:lnRef>
          <a:fillRef idx="1">
            <a:schemeClr val="accent1"/>
          </a:fillRef>
          <a:effectRef idx="0">
            <a:srgbClr val="FFFFFF"/>
          </a:effectRef>
          <a:fontRef idx="minor">
            <a:schemeClr val="lt1"/>
          </a:fontRef>
        </p:style>
        <p:txBody>
          <a:bodyPr rtlCol="0" anchor="ctr"/>
          <a:p>
            <a:pPr algn="ctr"/>
            <a:r>
              <a:rPr lang="en-US" altLang="zh-CN" sz="2400">
                <a:latin typeface="Arial" panose="020B0604020202020204" pitchFamily="34" charset="0"/>
                <a:cs typeface="Arial" panose="020B0604020202020204" pitchFamily="34" charset="0"/>
              </a:rPr>
              <a:t>2</a:t>
            </a:r>
            <a:endParaRPr lang="en-US" altLang="zh-CN" sz="2400">
              <a:latin typeface="Arial" panose="020B0604020202020204" pitchFamily="34" charset="0"/>
              <a:cs typeface="Arial" panose="020B0604020202020204" pitchFamily="34" charset="0"/>
            </a:endParaRPr>
          </a:p>
        </p:txBody>
      </p:sp>
      <p:sp>
        <p:nvSpPr>
          <p:cNvPr id="10" name="文本框 9"/>
          <p:cNvSpPr txBox="1"/>
          <p:nvPr>
            <p:custDataLst>
              <p:tags r:id="rId11"/>
            </p:custDataLst>
          </p:nvPr>
        </p:nvSpPr>
        <p:spPr>
          <a:xfrm>
            <a:off x="3828778" y="3074482"/>
            <a:ext cx="5431851" cy="460375"/>
          </a:xfrm>
          <a:prstGeom prst="rect">
            <a:avLst/>
          </a:prstGeom>
          <a:noFill/>
          <a:ln w="9525">
            <a:noFill/>
          </a:ln>
        </p:spPr>
        <p:txBody>
          <a:bodyPr wrap="square">
            <a:spAutoFit/>
          </a:bodyPr>
          <a:p>
            <a:pPr indent="0"/>
            <a:r>
              <a:rPr lang="en-US" sz="2400" b="0">
                <a:solidFill>
                  <a:srgbClr val="4B4A4B"/>
                </a:solidFill>
                <a:latin typeface="Arial" panose="020B0604020202020204" pitchFamily="34" charset="0"/>
                <a:ea typeface="仿宋" panose="02010609060101010101" charset="-122"/>
                <a:cs typeface="Arial" panose="020B0604020202020204" pitchFamily="34" charset="0"/>
              </a:rPr>
              <a:t>NOUN INTERPRETATION</a:t>
            </a:r>
            <a:endParaRPr lang="en-US" altLang="en-US" sz="2400" b="0">
              <a:solidFill>
                <a:srgbClr val="4B4A4B"/>
              </a:solidFill>
              <a:latin typeface="Arial" panose="020B0604020202020204" pitchFamily="34" charset="0"/>
              <a:ea typeface="仿宋" panose="02010609060101010101" charset="-122"/>
              <a:cs typeface="Arial" panose="020B0604020202020204" pitchFamily="34" charset="0"/>
            </a:endParaRPr>
          </a:p>
        </p:txBody>
      </p:sp>
      <p:sp>
        <p:nvSpPr>
          <p:cNvPr id="11" name="文本框 10"/>
          <p:cNvSpPr txBox="1"/>
          <p:nvPr>
            <p:custDataLst>
              <p:tags r:id="rId12"/>
            </p:custDataLst>
          </p:nvPr>
        </p:nvSpPr>
        <p:spPr>
          <a:xfrm>
            <a:off x="3828778" y="4410998"/>
            <a:ext cx="5057908" cy="460375"/>
          </a:xfrm>
          <a:prstGeom prst="rect">
            <a:avLst/>
          </a:prstGeom>
          <a:noFill/>
          <a:ln w="9525">
            <a:noFill/>
          </a:ln>
        </p:spPr>
        <p:txBody>
          <a:bodyPr wrap="square">
            <a:spAutoFit/>
          </a:bodyPr>
          <a:p>
            <a:pPr indent="0"/>
            <a:r>
              <a:rPr lang="en-US" sz="2400">
                <a:solidFill>
                  <a:srgbClr val="4B4A4B"/>
                </a:solidFill>
                <a:latin typeface="Arial" panose="020B0604020202020204" pitchFamily="34" charset="0"/>
                <a:ea typeface="仿宋" panose="02010609060101010101" charset="-122"/>
                <a:cs typeface="Arial" panose="020B0604020202020204" pitchFamily="34" charset="0"/>
                <a:sym typeface="+mn-ea"/>
              </a:rPr>
              <a:t>STANDARD WORKFLOW</a:t>
            </a:r>
            <a:endParaRPr lang="en-US" sz="2400" b="0">
              <a:solidFill>
                <a:srgbClr val="4B4A4B"/>
              </a:solidFill>
              <a:latin typeface="Arial" panose="020B0604020202020204" pitchFamily="34" charset="0"/>
              <a:ea typeface="仿宋" panose="02010609060101010101" charset="-122"/>
              <a:cs typeface="Arial" panose="020B0604020202020204" pitchFamily="3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19"/>
          <p:cNvCxnSpPr/>
          <p:nvPr/>
        </p:nvCxnSpPr>
        <p:spPr>
          <a:xfrm>
            <a:off x="452120" y="6350635"/>
            <a:ext cx="11584940" cy="0"/>
          </a:xfrm>
          <a:prstGeom prst="line">
            <a:avLst/>
          </a:prstGeom>
          <a:ln w="12700" cmpd="sng">
            <a:solidFill>
              <a:schemeClr val="accent1">
                <a:shade val="50000"/>
              </a:schemeClr>
            </a:solidFill>
            <a:prstDash val="solid"/>
          </a:ln>
        </p:spPr>
        <p:style>
          <a:lnRef idx="2">
            <a:schemeClr val="accent1"/>
          </a:lnRef>
          <a:fillRef idx="0">
            <a:schemeClr val="accent1"/>
          </a:fillRef>
          <a:effectRef idx="1">
            <a:schemeClr val="accent1"/>
          </a:effectRef>
          <a:fontRef idx="minor">
            <a:schemeClr val="tx1"/>
          </a:fontRef>
        </p:style>
      </p:cxnSp>
      <p:pic>
        <p:nvPicPr>
          <p:cNvPr id="21" name="图片 20" descr="页眉"/>
          <p:cNvPicPr>
            <a:picLocks noChangeAspect="1"/>
          </p:cNvPicPr>
          <p:nvPr/>
        </p:nvPicPr>
        <p:blipFill>
          <a:blip r:embed="rId1"/>
          <a:stretch>
            <a:fillRect/>
          </a:stretch>
        </p:blipFill>
        <p:spPr>
          <a:xfrm>
            <a:off x="452120" y="6509385"/>
            <a:ext cx="2219325" cy="287020"/>
          </a:xfrm>
          <a:prstGeom prst="rect">
            <a:avLst/>
          </a:prstGeom>
        </p:spPr>
      </p:pic>
      <p:sp>
        <p:nvSpPr>
          <p:cNvPr id="9" name="Rectangle 8"/>
          <p:cNvSpPr/>
          <p:nvPr>
            <p:custDataLst>
              <p:tags r:id="rId2"/>
            </p:custDataLst>
          </p:nvPr>
        </p:nvSpPr>
        <p:spPr>
          <a:xfrm>
            <a:off x="400956" y="350705"/>
            <a:ext cx="100445" cy="601926"/>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rgbClr val="DE691B"/>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custDataLst>
              <p:tags r:id="rId3"/>
            </p:custDataLst>
          </p:nvPr>
        </p:nvSpPr>
        <p:spPr>
          <a:xfrm>
            <a:off x="695434" y="430783"/>
            <a:ext cx="10195591" cy="521970"/>
          </a:xfrm>
          <a:prstGeom prst="rect">
            <a:avLst/>
          </a:prstGeom>
          <a:noFill/>
        </p:spPr>
        <p:txBody>
          <a:bodyPr wrap="square" rtlCol="0">
            <a:spAutoFit/>
          </a:bodyPr>
          <a:p>
            <a:pPr marR="0" indent="0" defTabSz="609600" fontAlgn="auto">
              <a:lnSpc>
                <a:spcPct val="100000"/>
              </a:lnSpc>
              <a:spcBef>
                <a:spcPts val="0"/>
              </a:spcBef>
              <a:spcAft>
                <a:spcPts val="0"/>
              </a:spcAft>
              <a:buClrTx/>
              <a:buSzTx/>
              <a:buFontTx/>
              <a:buNone/>
              <a:defRPr/>
            </a:pPr>
            <a:r>
              <a:rPr kumimoji="0" lang="en-US" altLang="fr-FR" sz="2800" b="1" i="0" kern="1200" cap="none" spc="0" normalizeH="0" baseline="0" noProof="0">
                <a:solidFill>
                  <a:srgbClr val="DE691B"/>
                </a:solidFill>
                <a:latin typeface="Arial" panose="020B0604020202020204" pitchFamily="34" charset="0"/>
                <a:ea typeface="+mn-ea"/>
                <a:cs typeface="Arial" panose="020B0604020202020204" pitchFamily="34" charset="0"/>
              </a:rPr>
              <a:t>Data Acquisition</a:t>
            </a:r>
            <a:endParaRPr kumimoji="0" lang="en-US" altLang="fr-FR" sz="2800" b="1" i="0" kern="1200" cap="none" spc="0" normalizeH="0" baseline="0" noProof="0">
              <a:solidFill>
                <a:srgbClr val="DE691B"/>
              </a:solidFill>
              <a:latin typeface="Arial" panose="020B0604020202020204" pitchFamily="34" charset="0"/>
              <a:ea typeface="+mn-ea"/>
              <a:cs typeface="Arial" panose="020B0604020202020204" pitchFamily="34" charset="0"/>
            </a:endParaRPr>
          </a:p>
        </p:txBody>
      </p:sp>
      <p:pic>
        <p:nvPicPr>
          <p:cNvPr id="29" name="图片 29" descr="DSC01725"/>
          <p:cNvPicPr>
            <a:picLocks noChangeAspect="1"/>
          </p:cNvPicPr>
          <p:nvPr/>
        </p:nvPicPr>
        <p:blipFill>
          <a:blip r:embed="rId4"/>
          <a:stretch>
            <a:fillRect/>
          </a:stretch>
        </p:blipFill>
        <p:spPr>
          <a:xfrm>
            <a:off x="13056870" y="3834130"/>
            <a:ext cx="10276840" cy="6988175"/>
          </a:xfrm>
          <a:prstGeom prst="rect">
            <a:avLst/>
          </a:prstGeom>
        </p:spPr>
      </p:pic>
      <p:pic>
        <p:nvPicPr>
          <p:cNvPr id="3" name="图片 29" descr="DSC01725"/>
          <p:cNvPicPr>
            <a:picLocks noChangeAspect="1"/>
          </p:cNvPicPr>
          <p:nvPr/>
        </p:nvPicPr>
        <p:blipFill>
          <a:blip r:embed="rId4"/>
          <a:stretch>
            <a:fillRect/>
          </a:stretch>
        </p:blipFill>
        <p:spPr>
          <a:xfrm>
            <a:off x="13183870" y="3961130"/>
            <a:ext cx="10276840" cy="6988175"/>
          </a:xfrm>
          <a:prstGeom prst="rect">
            <a:avLst/>
          </a:prstGeom>
        </p:spPr>
      </p:pic>
      <p:sp>
        <p:nvSpPr>
          <p:cNvPr id="4" name="文本框 3"/>
          <p:cNvSpPr txBox="1"/>
          <p:nvPr/>
        </p:nvSpPr>
        <p:spPr>
          <a:xfrm>
            <a:off x="401320" y="1296670"/>
            <a:ext cx="11345545" cy="1858010"/>
          </a:xfrm>
          <a:prstGeom prst="rect">
            <a:avLst/>
          </a:prstGeom>
          <a:noFill/>
        </p:spPr>
        <p:txBody>
          <a:bodyPr wrap="square" rtlCol="0">
            <a:noAutofit/>
          </a:bodyPr>
          <a:p>
            <a:r>
              <a:rPr lang="en-US" altLang="zh-CN" sz="1800" b="1"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Step 3: Start project</a:t>
            </a:r>
            <a:endParaRPr lang="en-US" altLang="zh-CN" sz="1800" b="1"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Click on the orange circular button on the left side of the screen to start a project. After creating the project, select the appropriate capture scene based on the environment, and proceed to data collection within the chosen scene.</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r>
              <a:rPr lang="en-US" sz="1800" b="1">
                <a:solidFill>
                  <a:schemeClr val="tx1">
                    <a:lumMod val="75000"/>
                  </a:schemeClr>
                </a:solidFill>
                <a:latin typeface="Arial" panose="020B0604020202020204" pitchFamily="34" charset="0"/>
                <a:ea typeface="仿宋" panose="02010609060101010101" charset="-122"/>
                <a:cs typeface="Arial" panose="020B0604020202020204" pitchFamily="34" charset="0"/>
                <a:sym typeface="+mn-ea"/>
              </a:rPr>
              <a:t>Sales tactics</a:t>
            </a:r>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 </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(1) Custom project name, easy data management;</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(2) There are corresponding algorithms for different scenarios to ensure reliable data accuracy.</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zh-CN" altLang="en-US"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zh-CN" altLang="en-US"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p:txBody>
      </p:sp>
      <p:grpSp>
        <p:nvGrpSpPr>
          <p:cNvPr id="2" name="组合 1"/>
          <p:cNvGrpSpPr/>
          <p:nvPr/>
        </p:nvGrpSpPr>
        <p:grpSpPr>
          <a:xfrm>
            <a:off x="1271270" y="3423920"/>
            <a:ext cx="9220835" cy="2813050"/>
            <a:chOff x="790" y="5400"/>
            <a:chExt cx="14521" cy="4430"/>
          </a:xfrm>
        </p:grpSpPr>
        <p:pic>
          <p:nvPicPr>
            <p:cNvPr id="251573415" name="图片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790" y="5400"/>
              <a:ext cx="7194" cy="4431"/>
            </a:xfrm>
            <a:prstGeom prst="rect">
              <a:avLst/>
            </a:prstGeom>
            <a:noFill/>
            <a:ln>
              <a:noFill/>
            </a:ln>
          </p:spPr>
        </p:pic>
        <p:pic>
          <p:nvPicPr>
            <p:cNvPr id="1026572255" name="图片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8353" y="5408"/>
              <a:ext cx="6958" cy="4393"/>
            </a:xfrm>
            <a:prstGeom prst="rect">
              <a:avLst/>
            </a:prstGeom>
            <a:noFill/>
            <a:ln>
              <a:noFill/>
            </a:ln>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19"/>
          <p:cNvCxnSpPr/>
          <p:nvPr/>
        </p:nvCxnSpPr>
        <p:spPr>
          <a:xfrm>
            <a:off x="452120" y="6350635"/>
            <a:ext cx="11584940" cy="0"/>
          </a:xfrm>
          <a:prstGeom prst="line">
            <a:avLst/>
          </a:prstGeom>
          <a:ln w="12700" cmpd="sng">
            <a:solidFill>
              <a:schemeClr val="accent1">
                <a:shade val="50000"/>
              </a:schemeClr>
            </a:solidFill>
            <a:prstDash val="solid"/>
          </a:ln>
        </p:spPr>
        <p:style>
          <a:lnRef idx="2">
            <a:schemeClr val="accent1"/>
          </a:lnRef>
          <a:fillRef idx="0">
            <a:schemeClr val="accent1"/>
          </a:fillRef>
          <a:effectRef idx="1">
            <a:schemeClr val="accent1"/>
          </a:effectRef>
          <a:fontRef idx="minor">
            <a:schemeClr val="tx1"/>
          </a:fontRef>
        </p:style>
      </p:cxnSp>
      <p:pic>
        <p:nvPicPr>
          <p:cNvPr id="21" name="图片 20" descr="页眉"/>
          <p:cNvPicPr>
            <a:picLocks noChangeAspect="1"/>
          </p:cNvPicPr>
          <p:nvPr/>
        </p:nvPicPr>
        <p:blipFill>
          <a:blip r:embed="rId1"/>
          <a:stretch>
            <a:fillRect/>
          </a:stretch>
        </p:blipFill>
        <p:spPr>
          <a:xfrm>
            <a:off x="452120" y="6509385"/>
            <a:ext cx="2219325" cy="287020"/>
          </a:xfrm>
          <a:prstGeom prst="rect">
            <a:avLst/>
          </a:prstGeom>
        </p:spPr>
      </p:pic>
      <p:sp>
        <p:nvSpPr>
          <p:cNvPr id="9" name="Rectangle 8"/>
          <p:cNvSpPr/>
          <p:nvPr>
            <p:custDataLst>
              <p:tags r:id="rId2"/>
            </p:custDataLst>
          </p:nvPr>
        </p:nvSpPr>
        <p:spPr>
          <a:xfrm>
            <a:off x="400956" y="350705"/>
            <a:ext cx="100445" cy="601926"/>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rgbClr val="DE691B"/>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custDataLst>
              <p:tags r:id="rId3"/>
            </p:custDataLst>
          </p:nvPr>
        </p:nvSpPr>
        <p:spPr>
          <a:xfrm>
            <a:off x="695434" y="430783"/>
            <a:ext cx="10195591" cy="521970"/>
          </a:xfrm>
          <a:prstGeom prst="rect">
            <a:avLst/>
          </a:prstGeom>
          <a:noFill/>
        </p:spPr>
        <p:txBody>
          <a:bodyPr wrap="square" rtlCol="0">
            <a:spAutoFit/>
          </a:bodyPr>
          <a:p>
            <a:pPr marR="0" indent="0" defTabSz="609600" fontAlgn="auto">
              <a:lnSpc>
                <a:spcPct val="100000"/>
              </a:lnSpc>
              <a:spcBef>
                <a:spcPts val="0"/>
              </a:spcBef>
              <a:spcAft>
                <a:spcPts val="0"/>
              </a:spcAft>
              <a:buClrTx/>
              <a:buSzTx/>
              <a:buFontTx/>
              <a:buNone/>
              <a:defRPr/>
            </a:pPr>
            <a:r>
              <a:rPr kumimoji="0" lang="en-US" altLang="fr-FR" sz="2800" b="1" i="0" kern="1200" cap="none" spc="0" normalizeH="0" baseline="0" noProof="0">
                <a:solidFill>
                  <a:srgbClr val="DE691B"/>
                </a:solidFill>
                <a:latin typeface="Arial" panose="020B0604020202020204" pitchFamily="34" charset="0"/>
                <a:ea typeface="+mn-ea"/>
                <a:cs typeface="Arial" panose="020B0604020202020204" pitchFamily="34" charset="0"/>
              </a:rPr>
              <a:t>Data Acquisition</a:t>
            </a:r>
            <a:endParaRPr kumimoji="0" lang="en-US" altLang="fr-FR" sz="2800" b="1" i="0" kern="1200" cap="none" spc="0" normalizeH="0" baseline="0" noProof="0">
              <a:solidFill>
                <a:srgbClr val="DE691B"/>
              </a:solidFill>
              <a:latin typeface="Arial" panose="020B0604020202020204" pitchFamily="34" charset="0"/>
              <a:ea typeface="+mn-ea"/>
              <a:cs typeface="Arial" panose="020B0604020202020204" pitchFamily="34" charset="0"/>
            </a:endParaRPr>
          </a:p>
        </p:txBody>
      </p:sp>
      <p:pic>
        <p:nvPicPr>
          <p:cNvPr id="29" name="图片 29" descr="DSC01725"/>
          <p:cNvPicPr>
            <a:picLocks noChangeAspect="1"/>
          </p:cNvPicPr>
          <p:nvPr/>
        </p:nvPicPr>
        <p:blipFill>
          <a:blip r:embed="rId4"/>
          <a:stretch>
            <a:fillRect/>
          </a:stretch>
        </p:blipFill>
        <p:spPr>
          <a:xfrm>
            <a:off x="13056870" y="3834130"/>
            <a:ext cx="10276840" cy="6988175"/>
          </a:xfrm>
          <a:prstGeom prst="rect">
            <a:avLst/>
          </a:prstGeom>
        </p:spPr>
      </p:pic>
      <p:pic>
        <p:nvPicPr>
          <p:cNvPr id="3" name="图片 29" descr="DSC01725"/>
          <p:cNvPicPr>
            <a:picLocks noChangeAspect="1"/>
          </p:cNvPicPr>
          <p:nvPr/>
        </p:nvPicPr>
        <p:blipFill>
          <a:blip r:embed="rId4"/>
          <a:stretch>
            <a:fillRect/>
          </a:stretch>
        </p:blipFill>
        <p:spPr>
          <a:xfrm>
            <a:off x="13183870" y="3961130"/>
            <a:ext cx="10276840" cy="6988175"/>
          </a:xfrm>
          <a:prstGeom prst="rect">
            <a:avLst/>
          </a:prstGeom>
        </p:spPr>
      </p:pic>
      <p:sp>
        <p:nvSpPr>
          <p:cNvPr id="4" name="文本框 3"/>
          <p:cNvSpPr txBox="1"/>
          <p:nvPr/>
        </p:nvSpPr>
        <p:spPr>
          <a:xfrm>
            <a:off x="401320" y="1296670"/>
            <a:ext cx="11345545" cy="1858010"/>
          </a:xfrm>
          <a:prstGeom prst="rect">
            <a:avLst/>
          </a:prstGeom>
          <a:noFill/>
        </p:spPr>
        <p:txBody>
          <a:bodyPr wrap="square" rtlCol="0">
            <a:noAutofit/>
          </a:bodyPr>
          <a:p>
            <a:r>
              <a:rPr lang="en-US" altLang="zh-CN" sz="1800" b="1"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Step 4: Device initialization and data aquisition</a:t>
            </a:r>
            <a:endParaRPr lang="en-US" altLang="zh-CN" sz="1800" b="1"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Initialization starts automatically after selecting capture scene , please keep the device stable and ensure no obstructions around. After the initialization is successful, the device will enter the capture interface, where real-time point cloud and live captured images will appear, which means the device has started data collection automatically.</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r>
              <a:rPr lang="en-US" altLang="zh-CN" sz="1800" b="1"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Notes</a:t>
            </a:r>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(1) </a:t>
            </a:r>
            <a:r>
              <a:rPr lang="en-US" altLang="zh-CN" sz="1800" dirty="0">
                <a:solidFill>
                  <a:srgbClr val="FF0000"/>
                </a:solidFill>
                <a:latin typeface="Arial" panose="020B0604020202020204" pitchFamily="34" charset="0"/>
                <a:ea typeface="微软雅黑" panose="020B0503020204020204" charset="-122"/>
                <a:cs typeface="Arial" panose="020B0604020202020204" pitchFamily="34" charset="0"/>
                <a:sym typeface="+mn-ea"/>
              </a:rPr>
              <a:t>Ensure that the device is oriented towards feature-rich scenes</a:t>
            </a:r>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 such as houses, irregular objects;</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(2) Ensure that there is no shelter;</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(3) </a:t>
            </a:r>
            <a:r>
              <a:rPr lang="en-US" altLang="zh-CN" sz="1800" dirty="0">
                <a:solidFill>
                  <a:srgbClr val="FF0000"/>
                </a:solidFill>
                <a:latin typeface="Arial" panose="020B0604020202020204" pitchFamily="34" charset="0"/>
                <a:ea typeface="微软雅黑" panose="020B0503020204020204" charset="-122"/>
                <a:cs typeface="Arial" panose="020B0604020202020204" pitchFamily="34" charset="0"/>
                <a:sym typeface="+mn-ea"/>
              </a:rPr>
              <a:t>Minimize the scanning of high-reflectivity objects</a:t>
            </a:r>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 such as glass, otherwise there will be some noises in point cloud.</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r>
              <a:rPr lang="en-US" sz="1800" b="1">
                <a:solidFill>
                  <a:schemeClr val="tx1">
                    <a:lumMod val="75000"/>
                  </a:schemeClr>
                </a:solidFill>
                <a:latin typeface="Arial" panose="020B0604020202020204" pitchFamily="34" charset="0"/>
                <a:ea typeface="仿宋" panose="02010609060101010101" charset="-122"/>
                <a:cs typeface="Arial" panose="020B0604020202020204" pitchFamily="34" charset="0"/>
                <a:sym typeface="+mn-ea"/>
              </a:rPr>
              <a:t>Sales tactics</a:t>
            </a:r>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 </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(1) No need to put RS10 on the ground, no need to wait for a long time, keep still for 2 sec to pass the initialization;</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(2) After initialization, real-time point cloud can be displayed on the tablet based on the built-in 1.2T computing power processor, and the scanning area can be viewed in real time through point cloud to avoid data loss;</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(3) Real-time point cloud results can be directly copied and used. What you see is what you get;</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(4) Real-time point cloud supports a variety of rendering methods.</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zh-CN" altLang="en-US"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zh-CN" altLang="en-US"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19"/>
          <p:cNvCxnSpPr/>
          <p:nvPr/>
        </p:nvCxnSpPr>
        <p:spPr>
          <a:xfrm>
            <a:off x="452120" y="6350635"/>
            <a:ext cx="11584940" cy="0"/>
          </a:xfrm>
          <a:prstGeom prst="line">
            <a:avLst/>
          </a:prstGeom>
          <a:ln w="12700" cmpd="sng">
            <a:solidFill>
              <a:schemeClr val="accent1">
                <a:shade val="50000"/>
              </a:schemeClr>
            </a:solidFill>
            <a:prstDash val="solid"/>
          </a:ln>
        </p:spPr>
        <p:style>
          <a:lnRef idx="2">
            <a:schemeClr val="accent1"/>
          </a:lnRef>
          <a:fillRef idx="0">
            <a:schemeClr val="accent1"/>
          </a:fillRef>
          <a:effectRef idx="1">
            <a:schemeClr val="accent1"/>
          </a:effectRef>
          <a:fontRef idx="minor">
            <a:schemeClr val="tx1"/>
          </a:fontRef>
        </p:style>
      </p:cxnSp>
      <p:pic>
        <p:nvPicPr>
          <p:cNvPr id="21" name="图片 20" descr="页眉"/>
          <p:cNvPicPr>
            <a:picLocks noChangeAspect="1"/>
          </p:cNvPicPr>
          <p:nvPr/>
        </p:nvPicPr>
        <p:blipFill>
          <a:blip r:embed="rId1"/>
          <a:stretch>
            <a:fillRect/>
          </a:stretch>
        </p:blipFill>
        <p:spPr>
          <a:xfrm>
            <a:off x="452120" y="6509385"/>
            <a:ext cx="2219325" cy="287020"/>
          </a:xfrm>
          <a:prstGeom prst="rect">
            <a:avLst/>
          </a:prstGeom>
        </p:spPr>
      </p:pic>
      <p:sp>
        <p:nvSpPr>
          <p:cNvPr id="9" name="Rectangle 8"/>
          <p:cNvSpPr/>
          <p:nvPr>
            <p:custDataLst>
              <p:tags r:id="rId2"/>
            </p:custDataLst>
          </p:nvPr>
        </p:nvSpPr>
        <p:spPr>
          <a:xfrm>
            <a:off x="400956" y="350705"/>
            <a:ext cx="100445" cy="601926"/>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rgbClr val="DE691B"/>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custDataLst>
              <p:tags r:id="rId3"/>
            </p:custDataLst>
          </p:nvPr>
        </p:nvSpPr>
        <p:spPr>
          <a:xfrm>
            <a:off x="695434" y="430783"/>
            <a:ext cx="10195591" cy="521970"/>
          </a:xfrm>
          <a:prstGeom prst="rect">
            <a:avLst/>
          </a:prstGeom>
          <a:noFill/>
        </p:spPr>
        <p:txBody>
          <a:bodyPr wrap="square" rtlCol="0">
            <a:spAutoFit/>
          </a:bodyPr>
          <a:p>
            <a:pPr marR="0" indent="0" defTabSz="609600" fontAlgn="auto">
              <a:lnSpc>
                <a:spcPct val="100000"/>
              </a:lnSpc>
              <a:spcBef>
                <a:spcPts val="0"/>
              </a:spcBef>
              <a:spcAft>
                <a:spcPts val="0"/>
              </a:spcAft>
              <a:buClrTx/>
              <a:buSzTx/>
              <a:buFontTx/>
              <a:buNone/>
              <a:defRPr/>
            </a:pPr>
            <a:r>
              <a:rPr kumimoji="0" lang="en-US" altLang="fr-FR" sz="2800" b="1" i="0" kern="1200" cap="none" spc="0" normalizeH="0" baseline="0" noProof="0">
                <a:solidFill>
                  <a:srgbClr val="DE691B"/>
                </a:solidFill>
                <a:latin typeface="Arial" panose="020B0604020202020204" pitchFamily="34" charset="0"/>
                <a:ea typeface="+mn-ea"/>
                <a:cs typeface="Arial" panose="020B0604020202020204" pitchFamily="34" charset="0"/>
              </a:rPr>
              <a:t>Data Acquisition</a:t>
            </a:r>
            <a:endParaRPr kumimoji="0" lang="en-US" altLang="fr-FR" sz="2800" b="1" i="0" kern="1200" cap="none" spc="0" normalizeH="0" baseline="0" noProof="0">
              <a:solidFill>
                <a:srgbClr val="DE691B"/>
              </a:solidFill>
              <a:latin typeface="Arial" panose="020B0604020202020204" pitchFamily="34" charset="0"/>
              <a:ea typeface="+mn-ea"/>
              <a:cs typeface="Arial" panose="020B0604020202020204" pitchFamily="34" charset="0"/>
            </a:endParaRPr>
          </a:p>
        </p:txBody>
      </p:sp>
      <p:pic>
        <p:nvPicPr>
          <p:cNvPr id="29" name="图片 29" descr="DSC01725"/>
          <p:cNvPicPr>
            <a:picLocks noChangeAspect="1"/>
          </p:cNvPicPr>
          <p:nvPr/>
        </p:nvPicPr>
        <p:blipFill>
          <a:blip r:embed="rId4"/>
          <a:stretch>
            <a:fillRect/>
          </a:stretch>
        </p:blipFill>
        <p:spPr>
          <a:xfrm>
            <a:off x="13056870" y="3834130"/>
            <a:ext cx="10276840" cy="6988175"/>
          </a:xfrm>
          <a:prstGeom prst="rect">
            <a:avLst/>
          </a:prstGeom>
        </p:spPr>
      </p:pic>
      <p:pic>
        <p:nvPicPr>
          <p:cNvPr id="3" name="图片 29" descr="DSC01725"/>
          <p:cNvPicPr>
            <a:picLocks noChangeAspect="1"/>
          </p:cNvPicPr>
          <p:nvPr/>
        </p:nvPicPr>
        <p:blipFill>
          <a:blip r:embed="rId4"/>
          <a:stretch>
            <a:fillRect/>
          </a:stretch>
        </p:blipFill>
        <p:spPr>
          <a:xfrm>
            <a:off x="13183870" y="3961130"/>
            <a:ext cx="10276840" cy="6988175"/>
          </a:xfrm>
          <a:prstGeom prst="rect">
            <a:avLst/>
          </a:prstGeom>
        </p:spPr>
      </p:pic>
      <p:sp>
        <p:nvSpPr>
          <p:cNvPr id="4" name="文本框 3"/>
          <p:cNvSpPr txBox="1"/>
          <p:nvPr/>
        </p:nvSpPr>
        <p:spPr>
          <a:xfrm>
            <a:off x="401320" y="1296670"/>
            <a:ext cx="11345545" cy="1858010"/>
          </a:xfrm>
          <a:prstGeom prst="rect">
            <a:avLst/>
          </a:prstGeom>
          <a:noFill/>
        </p:spPr>
        <p:txBody>
          <a:bodyPr wrap="square" rtlCol="0">
            <a:noAutofit/>
          </a:bodyPr>
          <a:p>
            <a:r>
              <a:rPr lang="en-US" altLang="zh-CN" sz="1800" b="1"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Step 5: Add control points (optional)</a:t>
            </a:r>
            <a:endParaRPr lang="en-US" altLang="zh-CN" sz="1800" b="1"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r>
              <a:rPr lang="en-US" altLang="en-US" sz="1800">
                <a:solidFill>
                  <a:schemeClr val="tx1">
                    <a:lumMod val="75000"/>
                  </a:schemeClr>
                </a:solidFill>
                <a:latin typeface="Arial" panose="020B0604020202020204" pitchFamily="34" charset="0"/>
                <a:ea typeface="仿宋" panose="02010609060101010101" charset="-122"/>
                <a:cs typeface="Arial" panose="020B0604020202020204" pitchFamily="34" charset="0"/>
                <a:sym typeface="+mn-ea"/>
              </a:rPr>
              <a:t>Control points will help optimize trajectory and improve accuracy. On the other hand, control points can help transform the point cloud to the target coordinate system.</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You can add some control points during the data collection. First, align the metal tip of the device's handle with the desired control point. Then click "Add control Points" , select the corresponding operation mode, input the control point number, and click "OK" to add the control point.</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zh-CN" altLang="en-US"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zh-CN" altLang="en-US"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p:txBody>
      </p:sp>
      <p:grpSp>
        <p:nvGrpSpPr>
          <p:cNvPr id="2" name="组合 1"/>
          <p:cNvGrpSpPr/>
          <p:nvPr/>
        </p:nvGrpSpPr>
        <p:grpSpPr>
          <a:xfrm>
            <a:off x="2533650" y="3140710"/>
            <a:ext cx="7282180" cy="2800985"/>
            <a:chOff x="3250" y="4968"/>
            <a:chExt cx="10802" cy="3910"/>
          </a:xfrm>
        </p:grpSpPr>
        <p:pic>
          <p:nvPicPr>
            <p:cNvPr id="1987704716" name="图片 13"/>
            <p:cNvPicPr>
              <a:picLocks noChangeAspect="1"/>
            </p:cNvPicPr>
            <p:nvPr/>
          </p:nvPicPr>
          <p:blipFill>
            <a:blip r:embed="rId5"/>
            <a:stretch>
              <a:fillRect/>
            </a:stretch>
          </p:blipFill>
          <p:spPr>
            <a:xfrm>
              <a:off x="3250" y="4968"/>
              <a:ext cx="4373" cy="3910"/>
            </a:xfrm>
            <a:prstGeom prst="rect">
              <a:avLst/>
            </a:prstGeom>
            <a:noFill/>
            <a:ln>
              <a:noFill/>
            </a:ln>
          </p:spPr>
        </p:pic>
        <p:pic>
          <p:nvPicPr>
            <p:cNvPr id="721133378" name="图片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7786" y="4968"/>
              <a:ext cx="6266" cy="3899"/>
            </a:xfrm>
            <a:prstGeom prst="rect">
              <a:avLst/>
            </a:prstGeom>
            <a:noFill/>
            <a:ln>
              <a:noFill/>
            </a:ln>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19"/>
          <p:cNvCxnSpPr/>
          <p:nvPr/>
        </p:nvCxnSpPr>
        <p:spPr>
          <a:xfrm>
            <a:off x="452120" y="6350635"/>
            <a:ext cx="11584940" cy="0"/>
          </a:xfrm>
          <a:prstGeom prst="line">
            <a:avLst/>
          </a:prstGeom>
          <a:ln w="12700" cmpd="sng">
            <a:solidFill>
              <a:schemeClr val="accent1">
                <a:shade val="50000"/>
              </a:schemeClr>
            </a:solidFill>
            <a:prstDash val="solid"/>
          </a:ln>
        </p:spPr>
        <p:style>
          <a:lnRef idx="2">
            <a:schemeClr val="accent1"/>
          </a:lnRef>
          <a:fillRef idx="0">
            <a:schemeClr val="accent1"/>
          </a:fillRef>
          <a:effectRef idx="1">
            <a:schemeClr val="accent1"/>
          </a:effectRef>
          <a:fontRef idx="minor">
            <a:schemeClr val="tx1"/>
          </a:fontRef>
        </p:style>
      </p:cxnSp>
      <p:pic>
        <p:nvPicPr>
          <p:cNvPr id="21" name="图片 20" descr="页眉"/>
          <p:cNvPicPr>
            <a:picLocks noChangeAspect="1"/>
          </p:cNvPicPr>
          <p:nvPr/>
        </p:nvPicPr>
        <p:blipFill>
          <a:blip r:embed="rId1"/>
          <a:stretch>
            <a:fillRect/>
          </a:stretch>
        </p:blipFill>
        <p:spPr>
          <a:xfrm>
            <a:off x="452120" y="6509385"/>
            <a:ext cx="2219325" cy="287020"/>
          </a:xfrm>
          <a:prstGeom prst="rect">
            <a:avLst/>
          </a:prstGeom>
        </p:spPr>
      </p:pic>
      <p:sp>
        <p:nvSpPr>
          <p:cNvPr id="9" name="Rectangle 8"/>
          <p:cNvSpPr/>
          <p:nvPr>
            <p:custDataLst>
              <p:tags r:id="rId2"/>
            </p:custDataLst>
          </p:nvPr>
        </p:nvSpPr>
        <p:spPr>
          <a:xfrm>
            <a:off x="400956" y="350705"/>
            <a:ext cx="100445" cy="601926"/>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rgbClr val="DE691B"/>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custDataLst>
              <p:tags r:id="rId3"/>
            </p:custDataLst>
          </p:nvPr>
        </p:nvSpPr>
        <p:spPr>
          <a:xfrm>
            <a:off x="695434" y="430783"/>
            <a:ext cx="10195591" cy="521970"/>
          </a:xfrm>
          <a:prstGeom prst="rect">
            <a:avLst/>
          </a:prstGeom>
          <a:noFill/>
        </p:spPr>
        <p:txBody>
          <a:bodyPr wrap="square" rtlCol="0">
            <a:spAutoFit/>
          </a:bodyPr>
          <a:p>
            <a:pPr marR="0" indent="0" defTabSz="609600" fontAlgn="auto">
              <a:lnSpc>
                <a:spcPct val="100000"/>
              </a:lnSpc>
              <a:spcBef>
                <a:spcPts val="0"/>
              </a:spcBef>
              <a:spcAft>
                <a:spcPts val="0"/>
              </a:spcAft>
              <a:buClrTx/>
              <a:buSzTx/>
              <a:buFontTx/>
              <a:buNone/>
              <a:defRPr/>
            </a:pPr>
            <a:r>
              <a:rPr kumimoji="0" lang="en-US" altLang="fr-FR" sz="2800" b="1" i="0" kern="1200" cap="none" spc="0" normalizeH="0" baseline="0" noProof="0">
                <a:solidFill>
                  <a:srgbClr val="DE691B"/>
                </a:solidFill>
                <a:latin typeface="Arial" panose="020B0604020202020204" pitchFamily="34" charset="0"/>
                <a:ea typeface="+mn-ea"/>
                <a:cs typeface="Arial" panose="020B0604020202020204" pitchFamily="34" charset="0"/>
              </a:rPr>
              <a:t>Data Acquisition</a:t>
            </a:r>
            <a:endParaRPr kumimoji="0" lang="en-US" altLang="fr-FR" sz="2800" b="1" i="0" kern="1200" cap="none" spc="0" normalizeH="0" baseline="0" noProof="0">
              <a:solidFill>
                <a:srgbClr val="DE691B"/>
              </a:solidFill>
              <a:latin typeface="Arial" panose="020B0604020202020204" pitchFamily="34" charset="0"/>
              <a:ea typeface="+mn-ea"/>
              <a:cs typeface="Arial" panose="020B0604020202020204" pitchFamily="34" charset="0"/>
            </a:endParaRPr>
          </a:p>
        </p:txBody>
      </p:sp>
      <p:pic>
        <p:nvPicPr>
          <p:cNvPr id="29" name="图片 29" descr="DSC01725"/>
          <p:cNvPicPr>
            <a:picLocks noChangeAspect="1"/>
          </p:cNvPicPr>
          <p:nvPr/>
        </p:nvPicPr>
        <p:blipFill>
          <a:blip r:embed="rId4"/>
          <a:stretch>
            <a:fillRect/>
          </a:stretch>
        </p:blipFill>
        <p:spPr>
          <a:xfrm>
            <a:off x="13056870" y="3834130"/>
            <a:ext cx="10276840" cy="6988175"/>
          </a:xfrm>
          <a:prstGeom prst="rect">
            <a:avLst/>
          </a:prstGeom>
        </p:spPr>
      </p:pic>
      <p:pic>
        <p:nvPicPr>
          <p:cNvPr id="3" name="图片 29" descr="DSC01725"/>
          <p:cNvPicPr>
            <a:picLocks noChangeAspect="1"/>
          </p:cNvPicPr>
          <p:nvPr/>
        </p:nvPicPr>
        <p:blipFill>
          <a:blip r:embed="rId4"/>
          <a:stretch>
            <a:fillRect/>
          </a:stretch>
        </p:blipFill>
        <p:spPr>
          <a:xfrm>
            <a:off x="13183870" y="3961130"/>
            <a:ext cx="10276840" cy="6988175"/>
          </a:xfrm>
          <a:prstGeom prst="rect">
            <a:avLst/>
          </a:prstGeom>
        </p:spPr>
      </p:pic>
      <p:sp>
        <p:nvSpPr>
          <p:cNvPr id="4" name="文本框 3"/>
          <p:cNvSpPr txBox="1"/>
          <p:nvPr/>
        </p:nvSpPr>
        <p:spPr>
          <a:xfrm>
            <a:off x="401320" y="1296670"/>
            <a:ext cx="11345545" cy="1858010"/>
          </a:xfrm>
          <a:prstGeom prst="rect">
            <a:avLst/>
          </a:prstGeom>
          <a:noFill/>
        </p:spPr>
        <p:txBody>
          <a:bodyPr wrap="square" rtlCol="0">
            <a:noAutofit/>
          </a:bodyPr>
          <a:p>
            <a:r>
              <a:rPr lang="en-US" altLang="zh-CN" sz="1800" b="1"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Step 5: Add control points (optional)</a:t>
            </a:r>
            <a:endParaRPr lang="en-US" altLang="zh-CN" sz="1800" b="1"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r>
              <a:rPr lang="en-US" altLang="zh-CN" sz="1800" b="1"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Notes</a:t>
            </a:r>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(1) </a:t>
            </a:r>
            <a:r>
              <a:rPr lang="en-US" altLang="zh-CN" sz="1800" dirty="0">
                <a:latin typeface="Arial" panose="020B0604020202020204" pitchFamily="34" charset="0"/>
                <a:ea typeface="微软雅黑" panose="020B0503020204020204" charset="-122"/>
                <a:cs typeface="Arial" panose="020B0604020202020204" pitchFamily="34" charset="0"/>
                <a:sym typeface="+mn-ea"/>
              </a:rPr>
              <a:t>The name of the control points should be consistent with the name of the provided control points;</a:t>
            </a:r>
            <a:endParaRPr lang="en-US" altLang="zh-CN" sz="1800" dirty="0">
              <a:latin typeface="Arial" panose="020B0604020202020204" pitchFamily="34" charset="0"/>
              <a:ea typeface="微软雅黑" panose="020B0503020204020204" charset="-122"/>
              <a:cs typeface="Arial" panose="020B0604020202020204" pitchFamily="34" charset="0"/>
              <a:sym typeface="+mn-ea"/>
            </a:endParaRPr>
          </a:p>
          <a:p>
            <a:r>
              <a:rPr lang="en-US" altLang="zh-CN" sz="1800" dirty="0">
                <a:latin typeface="Arial" panose="020B0604020202020204" pitchFamily="34" charset="0"/>
                <a:ea typeface="微软雅黑" panose="020B0503020204020204" charset="-122"/>
                <a:cs typeface="Arial" panose="020B0604020202020204" pitchFamily="34" charset="0"/>
                <a:sym typeface="+mn-ea"/>
              </a:rPr>
              <a:t>(2) For coordinate conversion, at least 4 control points are required.</a:t>
            </a:r>
            <a:endParaRPr lang="en-US" altLang="zh-CN" sz="1800" dirty="0">
              <a:latin typeface="Arial" panose="020B0604020202020204" pitchFamily="34" charset="0"/>
              <a:ea typeface="微软雅黑" panose="020B0503020204020204" charset="-122"/>
              <a:cs typeface="Arial" panose="020B0604020202020204" pitchFamily="34" charset="0"/>
              <a:sym typeface="+mn-ea"/>
            </a:endParaRPr>
          </a:p>
          <a:p>
            <a:r>
              <a:rPr lang="en-US" altLang="zh-CN" sz="1800" dirty="0">
                <a:latin typeface="Arial" panose="020B0604020202020204" pitchFamily="34" charset="0"/>
                <a:ea typeface="微软雅黑" panose="020B0503020204020204" charset="-122"/>
                <a:cs typeface="Arial" panose="020B0604020202020204" pitchFamily="34" charset="0"/>
                <a:sym typeface="+mn-ea"/>
              </a:rPr>
              <a:t>(3) When collecting control points with a centering rod, you need to enter the rod height.</a:t>
            </a:r>
            <a:endParaRPr lang="en-US" altLang="zh-CN" sz="1800" dirty="0">
              <a:latin typeface="Arial" panose="020B0604020202020204" pitchFamily="34" charset="0"/>
              <a:ea typeface="微软雅黑" panose="020B0503020204020204" charset="-122"/>
              <a:cs typeface="Arial" panose="020B0604020202020204" pitchFamily="34" charset="0"/>
              <a:sym typeface="+mn-ea"/>
            </a:endParaRPr>
          </a:p>
          <a:p>
            <a:r>
              <a:rPr lang="en-US" sz="1800" b="1">
                <a:solidFill>
                  <a:schemeClr val="tx1">
                    <a:lumMod val="75000"/>
                  </a:schemeClr>
                </a:solidFill>
                <a:latin typeface="Arial" panose="020B0604020202020204" pitchFamily="34" charset="0"/>
                <a:ea typeface="仿宋" panose="02010609060101010101" charset="-122"/>
                <a:cs typeface="Arial" panose="020B0604020202020204" pitchFamily="34" charset="0"/>
                <a:sym typeface="+mn-ea"/>
              </a:rPr>
              <a:t>Sales tactics</a:t>
            </a:r>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 </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(1) When absolute coordinate results are needed, the RS10 trajectory control points can be collected by placing the metal tip of the handle on the control points and cooperating with SmartGo one-click collection. The precision optimization and coordinate conversion can be completed by one-click matching in CoPre;</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(2) It also supports collecting control points by centering rod. In some special scenarios where hand-held collection is inconvenient or inaccessible, centering rod is helpful. For example, when the control points at the top of tunnels and mines, it can use the centering rod to collect by inverting the equipment, perfectly solving the problem of difficult collection of control points in special scenarios.</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zh-CN" altLang="en-US"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zh-CN" altLang="en-US"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19"/>
          <p:cNvCxnSpPr/>
          <p:nvPr/>
        </p:nvCxnSpPr>
        <p:spPr>
          <a:xfrm>
            <a:off x="452120" y="6350635"/>
            <a:ext cx="11584940" cy="0"/>
          </a:xfrm>
          <a:prstGeom prst="line">
            <a:avLst/>
          </a:prstGeom>
          <a:ln w="12700" cmpd="sng">
            <a:solidFill>
              <a:schemeClr val="accent1">
                <a:shade val="50000"/>
              </a:schemeClr>
            </a:solidFill>
            <a:prstDash val="solid"/>
          </a:ln>
        </p:spPr>
        <p:style>
          <a:lnRef idx="2">
            <a:schemeClr val="accent1"/>
          </a:lnRef>
          <a:fillRef idx="0">
            <a:schemeClr val="accent1"/>
          </a:fillRef>
          <a:effectRef idx="1">
            <a:schemeClr val="accent1"/>
          </a:effectRef>
          <a:fontRef idx="minor">
            <a:schemeClr val="tx1"/>
          </a:fontRef>
        </p:style>
      </p:cxnSp>
      <p:pic>
        <p:nvPicPr>
          <p:cNvPr id="21" name="图片 20" descr="页眉"/>
          <p:cNvPicPr>
            <a:picLocks noChangeAspect="1"/>
          </p:cNvPicPr>
          <p:nvPr/>
        </p:nvPicPr>
        <p:blipFill>
          <a:blip r:embed="rId1"/>
          <a:stretch>
            <a:fillRect/>
          </a:stretch>
        </p:blipFill>
        <p:spPr>
          <a:xfrm>
            <a:off x="452120" y="6509385"/>
            <a:ext cx="2219325" cy="287020"/>
          </a:xfrm>
          <a:prstGeom prst="rect">
            <a:avLst/>
          </a:prstGeom>
        </p:spPr>
      </p:pic>
      <p:sp>
        <p:nvSpPr>
          <p:cNvPr id="9" name="Rectangle 8"/>
          <p:cNvSpPr/>
          <p:nvPr>
            <p:custDataLst>
              <p:tags r:id="rId2"/>
            </p:custDataLst>
          </p:nvPr>
        </p:nvSpPr>
        <p:spPr>
          <a:xfrm>
            <a:off x="400956" y="350705"/>
            <a:ext cx="100445" cy="601926"/>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rgbClr val="DE691B"/>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custDataLst>
              <p:tags r:id="rId3"/>
            </p:custDataLst>
          </p:nvPr>
        </p:nvSpPr>
        <p:spPr>
          <a:xfrm>
            <a:off x="695434" y="430783"/>
            <a:ext cx="10195591" cy="521970"/>
          </a:xfrm>
          <a:prstGeom prst="rect">
            <a:avLst/>
          </a:prstGeom>
          <a:noFill/>
        </p:spPr>
        <p:txBody>
          <a:bodyPr wrap="square" rtlCol="0">
            <a:spAutoFit/>
          </a:bodyPr>
          <a:p>
            <a:pPr marR="0" indent="0" defTabSz="609600" fontAlgn="auto">
              <a:lnSpc>
                <a:spcPct val="100000"/>
              </a:lnSpc>
              <a:spcBef>
                <a:spcPts val="0"/>
              </a:spcBef>
              <a:spcAft>
                <a:spcPts val="0"/>
              </a:spcAft>
              <a:buClrTx/>
              <a:buSzTx/>
              <a:buFontTx/>
              <a:buNone/>
              <a:defRPr/>
            </a:pPr>
            <a:r>
              <a:rPr kumimoji="0" lang="en-US" altLang="fr-FR" sz="2800" b="1" i="0" kern="1200" cap="none" spc="0" normalizeH="0" baseline="0" noProof="0">
                <a:solidFill>
                  <a:srgbClr val="DE691B"/>
                </a:solidFill>
                <a:latin typeface="Arial" panose="020B0604020202020204" pitchFamily="34" charset="0"/>
                <a:ea typeface="+mn-ea"/>
                <a:cs typeface="Arial" panose="020B0604020202020204" pitchFamily="34" charset="0"/>
              </a:rPr>
              <a:t>Data Acquisition</a:t>
            </a:r>
            <a:endParaRPr kumimoji="0" lang="en-US" altLang="fr-FR" sz="2800" b="1" i="0" kern="1200" cap="none" spc="0" normalizeH="0" baseline="0" noProof="0">
              <a:solidFill>
                <a:srgbClr val="DE691B"/>
              </a:solidFill>
              <a:latin typeface="Arial" panose="020B0604020202020204" pitchFamily="34" charset="0"/>
              <a:ea typeface="+mn-ea"/>
              <a:cs typeface="Arial" panose="020B0604020202020204" pitchFamily="34" charset="0"/>
            </a:endParaRPr>
          </a:p>
        </p:txBody>
      </p:sp>
      <p:pic>
        <p:nvPicPr>
          <p:cNvPr id="29" name="图片 29" descr="DSC01725"/>
          <p:cNvPicPr>
            <a:picLocks noChangeAspect="1"/>
          </p:cNvPicPr>
          <p:nvPr/>
        </p:nvPicPr>
        <p:blipFill>
          <a:blip r:embed="rId4"/>
          <a:stretch>
            <a:fillRect/>
          </a:stretch>
        </p:blipFill>
        <p:spPr>
          <a:xfrm>
            <a:off x="13056870" y="3834130"/>
            <a:ext cx="10276840" cy="6988175"/>
          </a:xfrm>
          <a:prstGeom prst="rect">
            <a:avLst/>
          </a:prstGeom>
        </p:spPr>
      </p:pic>
      <p:pic>
        <p:nvPicPr>
          <p:cNvPr id="3" name="图片 29" descr="DSC01725"/>
          <p:cNvPicPr>
            <a:picLocks noChangeAspect="1"/>
          </p:cNvPicPr>
          <p:nvPr/>
        </p:nvPicPr>
        <p:blipFill>
          <a:blip r:embed="rId4"/>
          <a:stretch>
            <a:fillRect/>
          </a:stretch>
        </p:blipFill>
        <p:spPr>
          <a:xfrm>
            <a:off x="13183870" y="3961130"/>
            <a:ext cx="10276840" cy="6988175"/>
          </a:xfrm>
          <a:prstGeom prst="rect">
            <a:avLst/>
          </a:prstGeom>
        </p:spPr>
      </p:pic>
      <p:sp>
        <p:nvSpPr>
          <p:cNvPr id="4" name="文本框 3"/>
          <p:cNvSpPr txBox="1"/>
          <p:nvPr/>
        </p:nvSpPr>
        <p:spPr>
          <a:xfrm>
            <a:off x="401320" y="1296670"/>
            <a:ext cx="11345545" cy="1858010"/>
          </a:xfrm>
          <a:prstGeom prst="rect">
            <a:avLst/>
          </a:prstGeom>
          <a:noFill/>
        </p:spPr>
        <p:txBody>
          <a:bodyPr wrap="square" rtlCol="0">
            <a:noAutofit/>
          </a:bodyPr>
          <a:p>
            <a:r>
              <a:rPr lang="en-US" altLang="zh-CN" sz="1800" b="1"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Step 6: End capture</a:t>
            </a:r>
            <a:endParaRPr lang="en-US" altLang="zh-CN" sz="1800" b="1"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r>
              <a:rPr lang="en-US" sz="1800">
                <a:solidFill>
                  <a:schemeClr val="tx1">
                    <a:lumMod val="75000"/>
                  </a:schemeClr>
                </a:solidFill>
                <a:latin typeface="Arial" panose="020B0604020202020204" pitchFamily="34" charset="0"/>
                <a:ea typeface="仿宋" panose="02010609060101010101" charset="-122"/>
                <a:cs typeface="Arial" panose="020B0604020202020204" pitchFamily="34" charset="0"/>
                <a:sym typeface="+mn-ea"/>
              </a:rPr>
              <a:t>Click on the orange circular button on the left side of the screen to stop data acquisition.</a:t>
            </a:r>
            <a:endParaRPr lang="en-US" sz="1800">
              <a:solidFill>
                <a:schemeClr val="tx1">
                  <a:lumMod val="75000"/>
                </a:schemeClr>
              </a:solidFill>
              <a:latin typeface="Arial" panose="020B0604020202020204" pitchFamily="34" charset="0"/>
              <a:ea typeface="仿宋" panose="02010609060101010101" charset="-122"/>
              <a:cs typeface="Arial" panose="020B0604020202020204" pitchFamily="34" charset="0"/>
              <a:sym typeface="+mn-ea"/>
            </a:endParaRPr>
          </a:p>
          <a:p>
            <a:endParaRPr lang="en-US" sz="1800" b="1">
              <a:solidFill>
                <a:schemeClr val="tx1">
                  <a:lumMod val="75000"/>
                </a:schemeClr>
              </a:solidFill>
              <a:latin typeface="Arial" panose="020B0604020202020204" pitchFamily="34" charset="0"/>
              <a:ea typeface="仿宋" panose="02010609060101010101" charset="-122"/>
              <a:cs typeface="Arial" panose="020B0604020202020204" pitchFamily="34" charset="0"/>
              <a:sym typeface="+mn-ea"/>
            </a:endParaRPr>
          </a:p>
          <a:p>
            <a:r>
              <a:rPr lang="en-US" sz="1800" b="1">
                <a:solidFill>
                  <a:schemeClr val="tx1">
                    <a:lumMod val="75000"/>
                  </a:schemeClr>
                </a:solidFill>
                <a:latin typeface="Arial" panose="020B0604020202020204" pitchFamily="34" charset="0"/>
                <a:ea typeface="仿宋" panose="02010609060101010101" charset="-122"/>
                <a:cs typeface="Arial" panose="020B0604020202020204" pitchFamily="34" charset="0"/>
                <a:sym typeface="+mn-ea"/>
              </a:rPr>
              <a:t>Sales tactics</a:t>
            </a:r>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 </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Fast closure without waiting.</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zh-CN" altLang="en-US"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zh-CN" altLang="en-US"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p:txBody>
      </p:sp>
      <p:pic>
        <p:nvPicPr>
          <p:cNvPr id="382405241" name="图片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3575685" y="2830830"/>
            <a:ext cx="5341620" cy="33223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19"/>
          <p:cNvCxnSpPr/>
          <p:nvPr/>
        </p:nvCxnSpPr>
        <p:spPr>
          <a:xfrm>
            <a:off x="452120" y="6350635"/>
            <a:ext cx="11584940" cy="0"/>
          </a:xfrm>
          <a:prstGeom prst="line">
            <a:avLst/>
          </a:prstGeom>
          <a:ln w="12700" cmpd="sng">
            <a:solidFill>
              <a:schemeClr val="accent1">
                <a:shade val="50000"/>
              </a:schemeClr>
            </a:solidFill>
            <a:prstDash val="solid"/>
          </a:ln>
        </p:spPr>
        <p:style>
          <a:lnRef idx="2">
            <a:schemeClr val="accent1"/>
          </a:lnRef>
          <a:fillRef idx="0">
            <a:schemeClr val="accent1"/>
          </a:fillRef>
          <a:effectRef idx="1">
            <a:schemeClr val="accent1"/>
          </a:effectRef>
          <a:fontRef idx="minor">
            <a:schemeClr val="tx1"/>
          </a:fontRef>
        </p:style>
      </p:cxnSp>
      <p:pic>
        <p:nvPicPr>
          <p:cNvPr id="21" name="图片 20" descr="页眉"/>
          <p:cNvPicPr>
            <a:picLocks noChangeAspect="1"/>
          </p:cNvPicPr>
          <p:nvPr/>
        </p:nvPicPr>
        <p:blipFill>
          <a:blip r:embed="rId1"/>
          <a:stretch>
            <a:fillRect/>
          </a:stretch>
        </p:blipFill>
        <p:spPr>
          <a:xfrm>
            <a:off x="452120" y="6509385"/>
            <a:ext cx="2219325" cy="287020"/>
          </a:xfrm>
          <a:prstGeom prst="rect">
            <a:avLst/>
          </a:prstGeom>
        </p:spPr>
      </p:pic>
      <p:sp>
        <p:nvSpPr>
          <p:cNvPr id="9" name="Rectangle 8"/>
          <p:cNvSpPr/>
          <p:nvPr>
            <p:custDataLst>
              <p:tags r:id="rId2"/>
            </p:custDataLst>
          </p:nvPr>
        </p:nvSpPr>
        <p:spPr>
          <a:xfrm>
            <a:off x="400956" y="350705"/>
            <a:ext cx="100445" cy="601926"/>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rgbClr val="DE691B"/>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custDataLst>
              <p:tags r:id="rId3"/>
            </p:custDataLst>
          </p:nvPr>
        </p:nvSpPr>
        <p:spPr>
          <a:xfrm>
            <a:off x="695434" y="430783"/>
            <a:ext cx="10195591" cy="521970"/>
          </a:xfrm>
          <a:prstGeom prst="rect">
            <a:avLst/>
          </a:prstGeom>
          <a:noFill/>
        </p:spPr>
        <p:txBody>
          <a:bodyPr wrap="square" rtlCol="0">
            <a:spAutoFit/>
          </a:bodyPr>
          <a:p>
            <a:pPr marR="0" indent="0" defTabSz="609600" fontAlgn="auto">
              <a:lnSpc>
                <a:spcPct val="100000"/>
              </a:lnSpc>
              <a:spcBef>
                <a:spcPts val="0"/>
              </a:spcBef>
              <a:spcAft>
                <a:spcPts val="0"/>
              </a:spcAft>
              <a:buClrTx/>
              <a:buSzTx/>
              <a:buFontTx/>
              <a:buNone/>
              <a:defRPr/>
            </a:pPr>
            <a:r>
              <a:rPr kumimoji="0" lang="en-US" altLang="fr-FR" sz="2800" b="1" i="0" kern="1200" cap="none" spc="0" normalizeH="0" baseline="0" noProof="0">
                <a:solidFill>
                  <a:srgbClr val="DE691B"/>
                </a:solidFill>
                <a:latin typeface="Arial" panose="020B0604020202020204" pitchFamily="34" charset="0"/>
                <a:ea typeface="+mn-ea"/>
                <a:cs typeface="Arial" panose="020B0604020202020204" pitchFamily="34" charset="0"/>
              </a:rPr>
              <a:t>Data Acquisition</a:t>
            </a:r>
            <a:endParaRPr kumimoji="0" lang="en-US" altLang="fr-FR" sz="2800" b="1" i="0" kern="1200" cap="none" spc="0" normalizeH="0" baseline="0" noProof="0">
              <a:solidFill>
                <a:srgbClr val="DE691B"/>
              </a:solidFill>
              <a:latin typeface="Arial" panose="020B0604020202020204" pitchFamily="34" charset="0"/>
              <a:ea typeface="+mn-ea"/>
              <a:cs typeface="Arial" panose="020B0604020202020204" pitchFamily="34" charset="0"/>
            </a:endParaRPr>
          </a:p>
        </p:txBody>
      </p:sp>
      <p:pic>
        <p:nvPicPr>
          <p:cNvPr id="29" name="图片 29" descr="DSC01725"/>
          <p:cNvPicPr>
            <a:picLocks noChangeAspect="1"/>
          </p:cNvPicPr>
          <p:nvPr/>
        </p:nvPicPr>
        <p:blipFill>
          <a:blip r:embed="rId4"/>
          <a:stretch>
            <a:fillRect/>
          </a:stretch>
        </p:blipFill>
        <p:spPr>
          <a:xfrm>
            <a:off x="13056870" y="3834130"/>
            <a:ext cx="10276840" cy="6988175"/>
          </a:xfrm>
          <a:prstGeom prst="rect">
            <a:avLst/>
          </a:prstGeom>
        </p:spPr>
      </p:pic>
      <p:pic>
        <p:nvPicPr>
          <p:cNvPr id="3" name="图片 29" descr="DSC01725"/>
          <p:cNvPicPr>
            <a:picLocks noChangeAspect="1"/>
          </p:cNvPicPr>
          <p:nvPr/>
        </p:nvPicPr>
        <p:blipFill>
          <a:blip r:embed="rId4"/>
          <a:stretch>
            <a:fillRect/>
          </a:stretch>
        </p:blipFill>
        <p:spPr>
          <a:xfrm>
            <a:off x="13183870" y="3961130"/>
            <a:ext cx="10276840" cy="6988175"/>
          </a:xfrm>
          <a:prstGeom prst="rect">
            <a:avLst/>
          </a:prstGeom>
        </p:spPr>
      </p:pic>
      <p:sp>
        <p:nvSpPr>
          <p:cNvPr id="4" name="文本框 3"/>
          <p:cNvSpPr txBox="1"/>
          <p:nvPr/>
        </p:nvSpPr>
        <p:spPr>
          <a:xfrm>
            <a:off x="401320" y="1296670"/>
            <a:ext cx="11345545" cy="1858010"/>
          </a:xfrm>
          <a:prstGeom prst="rect">
            <a:avLst/>
          </a:prstGeom>
          <a:noFill/>
        </p:spPr>
        <p:txBody>
          <a:bodyPr wrap="square" rtlCol="0">
            <a:noAutofit/>
          </a:bodyPr>
          <a:p>
            <a:pPr algn="just"/>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The RS10 is embedded with one-key acquisition software, equipped with one button (including a LED indicator), the RS10 can be controlled by a single key to complete data collection.</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zh-CN" altLang="en-US"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zh-CN" altLang="en-US"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p:txBody>
      </p:sp>
      <p:graphicFrame>
        <p:nvGraphicFramePr>
          <p:cNvPr id="2" name="表格 1"/>
          <p:cNvGraphicFramePr/>
          <p:nvPr>
            <p:custDataLst>
              <p:tags r:id="rId5"/>
            </p:custDataLst>
          </p:nvPr>
        </p:nvGraphicFramePr>
        <p:xfrm>
          <a:off x="335280" y="1916430"/>
          <a:ext cx="11466830" cy="4389755"/>
        </p:xfrm>
        <a:graphic>
          <a:graphicData uri="http://schemas.openxmlformats.org/drawingml/2006/table">
            <a:tbl>
              <a:tblPr firstRow="1" bandRow="1">
                <a:tableStyleId>{5C22544A-7EE6-4342-B048-85BDC9FD1C3A}</a:tableStyleId>
              </a:tblPr>
              <a:tblGrid>
                <a:gridCol w="2005330"/>
                <a:gridCol w="5196840"/>
                <a:gridCol w="4264660"/>
              </a:tblGrid>
              <a:tr h="365760">
                <a:tc>
                  <a:txBody>
                    <a:bodyPr/>
                    <a:p>
                      <a:pPr>
                        <a:buNone/>
                      </a:pPr>
                      <a:r>
                        <a:rPr lang="en-US" altLang="zh-CN" sz="1800"/>
                        <a:t>Status</a:t>
                      </a:r>
                      <a:endParaRPr lang="en-US" altLang="zh-CN" sz="1800"/>
                    </a:p>
                  </a:txBody>
                  <a:tcPr/>
                </a:tc>
                <a:tc>
                  <a:txBody>
                    <a:bodyPr/>
                    <a:p>
                      <a:pPr>
                        <a:buNone/>
                      </a:pPr>
                      <a:r>
                        <a:rPr lang="en-US" altLang="zh-CN" sz="1800"/>
                        <a:t>Operation</a:t>
                      </a:r>
                      <a:endParaRPr lang="en-US" altLang="zh-CN" sz="1800"/>
                    </a:p>
                  </a:txBody>
                  <a:tcPr/>
                </a:tc>
                <a:tc>
                  <a:txBody>
                    <a:bodyPr/>
                    <a:p>
                      <a:pPr>
                        <a:buNone/>
                      </a:pPr>
                      <a:r>
                        <a:rPr lang="en-US" altLang="zh-CN" sz="1800"/>
                        <a:t>Indicator light</a:t>
                      </a:r>
                      <a:endParaRPr lang="en-US" altLang="zh-CN" sz="1800"/>
                    </a:p>
                  </a:txBody>
                  <a:tcPr/>
                </a:tc>
              </a:tr>
              <a:tr h="365760">
                <a:tc>
                  <a:txBody>
                    <a:bodyPr/>
                    <a:p>
                      <a:pPr>
                        <a:buNone/>
                      </a:pPr>
                      <a:r>
                        <a:rPr lang="en-US" altLang="zh-CN" sz="1800"/>
                        <a:t>Power on </a:t>
                      </a:r>
                      <a:endParaRPr lang="en-US" altLang="zh-CN" sz="1800"/>
                    </a:p>
                  </a:txBody>
                  <a:tcPr/>
                </a:tc>
                <a:tc>
                  <a:txBody>
                    <a:bodyPr/>
                    <a:p>
                      <a:pPr>
                        <a:buNone/>
                      </a:pPr>
                      <a:r>
                        <a:rPr lang="en-US" altLang="zh-CN" sz="1800"/>
                        <a:t>Long press “ON/OFF key” for 5s</a:t>
                      </a:r>
                      <a:endParaRPr lang="en-US" altLang="zh-CN" sz="1800"/>
                    </a:p>
                  </a:txBody>
                  <a:tcPr/>
                </a:tc>
                <a:tc>
                  <a:txBody>
                    <a:bodyPr/>
                    <a:p>
                      <a:pPr>
                        <a:buNone/>
                      </a:pPr>
                      <a:r>
                        <a:rPr lang="en-US" altLang="zh-CN" sz="1800"/>
                        <a:t>G</a:t>
                      </a:r>
                      <a:r>
                        <a:rPr lang="zh-CN" altLang="en-US" sz="1800"/>
                        <a:t>reen light</a:t>
                      </a:r>
                      <a:r>
                        <a:rPr lang="en-US" altLang="zh-CN" sz="1800"/>
                        <a:t> steady on</a:t>
                      </a:r>
                      <a:endParaRPr lang="en-US" altLang="zh-CN" sz="1800"/>
                    </a:p>
                  </a:txBody>
                  <a:tcPr/>
                </a:tc>
              </a:tr>
              <a:tr h="1085215">
                <a:tc>
                  <a:txBody>
                    <a:bodyPr/>
                    <a:p>
                      <a:pPr>
                        <a:buNone/>
                      </a:pPr>
                      <a:r>
                        <a:rPr lang="en-US" sz="1800"/>
                        <a:t>Device diagnostics</a:t>
                      </a:r>
                      <a:endParaRPr lang="en-US" sz="1800"/>
                    </a:p>
                  </a:txBody>
                  <a:tcPr/>
                </a:tc>
                <a:tc>
                  <a:txBody>
                    <a:bodyPr/>
                    <a:p>
                      <a:pPr>
                        <a:buNone/>
                      </a:pPr>
                      <a:r>
                        <a:rPr lang="zh-CN" altLang="en-US" sz="1800"/>
                        <a:t>5s after powering on, the device enters diagnostic mode</a:t>
                      </a:r>
                      <a:r>
                        <a:rPr lang="en-US" altLang="zh-CN" sz="1800"/>
                        <a:t> aumatically</a:t>
                      </a:r>
                      <a:endParaRPr lang="en-US" altLang="zh-CN" sz="1800"/>
                    </a:p>
                  </a:txBody>
                  <a:tcPr/>
                </a:tc>
                <a:tc>
                  <a:txBody>
                    <a:bodyPr/>
                    <a:p>
                      <a:pPr>
                        <a:buNone/>
                      </a:pPr>
                      <a:r>
                        <a:rPr lang="zh-CN" altLang="en-US" sz="1800">
                          <a:sym typeface="+mn-ea"/>
                        </a:rPr>
                        <a:t>Under diagnosis:</a:t>
                      </a:r>
                      <a:r>
                        <a:rPr lang="en-US" altLang="zh-CN" sz="1800">
                          <a:sym typeface="+mn-ea"/>
                        </a:rPr>
                        <a:t>G</a:t>
                      </a:r>
                      <a:r>
                        <a:rPr lang="zh-CN" altLang="en-US" sz="1800">
                          <a:sym typeface="+mn-ea"/>
                        </a:rPr>
                        <a:t>reen light</a:t>
                      </a:r>
                      <a:r>
                        <a:rPr lang="en-US" altLang="zh-CN" sz="1800">
                          <a:sym typeface="+mn-ea"/>
                        </a:rPr>
                        <a:t> </a:t>
                      </a:r>
                      <a:r>
                        <a:rPr lang="zh-CN" altLang="en-US" sz="1800">
                          <a:sym typeface="+mn-ea"/>
                        </a:rPr>
                        <a:t>flashing rapidly at 2Hz</a:t>
                      </a:r>
                      <a:endParaRPr lang="zh-CN" altLang="en-US" sz="1800">
                        <a:sym typeface="+mn-ea"/>
                      </a:endParaRPr>
                    </a:p>
                    <a:p>
                      <a:pPr>
                        <a:buNone/>
                      </a:pPr>
                      <a:r>
                        <a:rPr lang="zh-CN" altLang="en-US" sz="1800">
                          <a:sym typeface="+mn-ea"/>
                        </a:rPr>
                        <a:t>Diagnosis complete</a:t>
                      </a:r>
                      <a:r>
                        <a:rPr lang="en-US" altLang="zh-CN" sz="1800">
                          <a:sym typeface="+mn-ea"/>
                        </a:rPr>
                        <a:t>:</a:t>
                      </a:r>
                      <a:r>
                        <a:rPr lang="en-US" altLang="zh-CN" sz="1800">
                          <a:sym typeface="+mn-ea"/>
                        </a:rPr>
                        <a:t>G</a:t>
                      </a:r>
                      <a:r>
                        <a:rPr lang="zh-CN" altLang="en-US" sz="1800">
                          <a:sym typeface="+mn-ea"/>
                        </a:rPr>
                        <a:t>reen light</a:t>
                      </a:r>
                      <a:r>
                        <a:rPr lang="en-US" altLang="zh-CN" sz="1800">
                          <a:sym typeface="+mn-ea"/>
                        </a:rPr>
                        <a:t> steady on</a:t>
                      </a:r>
                      <a:endParaRPr lang="zh-CN" altLang="en-US" sz="1800"/>
                    </a:p>
                  </a:txBody>
                  <a:tcPr/>
                </a:tc>
              </a:tr>
              <a:tr h="365760">
                <a:tc>
                  <a:txBody>
                    <a:bodyPr/>
                    <a:p>
                      <a:pPr>
                        <a:buNone/>
                      </a:pPr>
                      <a:r>
                        <a:rPr lang="en-US" altLang="zh-CN" sz="1800"/>
                        <a:t>Start project</a:t>
                      </a:r>
                      <a:endParaRPr lang="en-US" altLang="zh-CN" sz="1800"/>
                    </a:p>
                  </a:txBody>
                  <a:tcPr/>
                </a:tc>
                <a:tc>
                  <a:txBody>
                    <a:bodyPr/>
                    <a:p>
                      <a:pPr>
                        <a:buNone/>
                      </a:pPr>
                      <a:r>
                        <a:rPr lang="en-US" altLang="zh-CN" sz="1800"/>
                        <a:t>Short press </a:t>
                      </a:r>
                      <a:r>
                        <a:rPr lang="en-US" altLang="zh-CN" sz="1800">
                          <a:sym typeface="+mn-ea"/>
                        </a:rPr>
                        <a:t>“ON/OFF key”</a:t>
                      </a:r>
                      <a:endParaRPr lang="en-US" altLang="zh-CN" sz="1800">
                        <a:sym typeface="+mn-ea"/>
                      </a:endParaRPr>
                    </a:p>
                  </a:txBody>
                  <a:tcPr/>
                </a:tc>
                <a:tc>
                  <a:txBody>
                    <a:bodyPr/>
                    <a:p>
                      <a:pPr>
                        <a:buNone/>
                      </a:pPr>
                      <a:r>
                        <a:rPr lang="en-US" altLang="zh-CN" sz="1800">
                          <a:sym typeface="+mn-ea"/>
                        </a:rPr>
                        <a:t>G</a:t>
                      </a:r>
                      <a:r>
                        <a:rPr lang="zh-CN" altLang="en-US" sz="1800">
                          <a:sym typeface="+mn-ea"/>
                        </a:rPr>
                        <a:t>reen light  steady on</a:t>
                      </a:r>
                      <a:endParaRPr lang="zh-CN" altLang="en-US" sz="1800"/>
                    </a:p>
                  </a:txBody>
                  <a:tcPr/>
                </a:tc>
              </a:tr>
              <a:tr h="835660">
                <a:tc>
                  <a:txBody>
                    <a:bodyPr/>
                    <a:p>
                      <a:pPr>
                        <a:buNone/>
                      </a:pPr>
                      <a:r>
                        <a:rPr lang="en-US" altLang="zh-CN" sz="1800"/>
                        <a:t>Device i</a:t>
                      </a:r>
                      <a:r>
                        <a:rPr lang="zh-CN" altLang="en-US" sz="1800"/>
                        <a:t>nitialization</a:t>
                      </a:r>
                      <a:endParaRPr lang="zh-CN" altLang="en-US" sz="1800"/>
                    </a:p>
                  </a:txBody>
                  <a:tcPr/>
                </a:tc>
                <a:tc>
                  <a:txBody>
                    <a:bodyPr/>
                    <a:p>
                      <a:pPr>
                        <a:buNone/>
                      </a:pPr>
                      <a:r>
                        <a:rPr lang="zh-CN" altLang="en-US" sz="1800"/>
                        <a:t> keep the device stable</a:t>
                      </a:r>
                      <a:r>
                        <a:rPr lang="en-US" altLang="zh-CN" sz="1800"/>
                        <a:t> for 2 sec</a:t>
                      </a:r>
                      <a:r>
                        <a:rPr lang="zh-CN" altLang="en-US" sz="1800"/>
                        <a:t> and ensure </a:t>
                      </a:r>
                      <a:r>
                        <a:rPr lang="en-US" altLang="zh-CN" sz="1800" dirty="0">
                          <a:solidFill>
                            <a:srgbClr val="FF0000"/>
                          </a:solidFill>
                          <a:latin typeface="Arial" panose="020B0604020202020204" pitchFamily="34" charset="0"/>
                          <a:ea typeface="微软雅黑" panose="020B0503020204020204" charset="-122"/>
                          <a:cs typeface="Arial" panose="020B0604020202020204" pitchFamily="34" charset="0"/>
                          <a:sym typeface="+mn-ea"/>
                        </a:rPr>
                        <a:t>he device is oriented towards feature-rich scenes</a:t>
                      </a:r>
                      <a:endParaRPr lang="zh-CN" altLang="en-US" sz="1800"/>
                    </a:p>
                  </a:txBody>
                  <a:tcPr/>
                </a:tc>
                <a:tc>
                  <a:txBody>
                    <a:bodyPr/>
                    <a:p>
                      <a:pPr>
                        <a:buNone/>
                      </a:pPr>
                      <a:r>
                        <a:rPr lang="zh-CN" altLang="en-US" sz="1800"/>
                        <a:t>Laser rotat</a:t>
                      </a:r>
                      <a:r>
                        <a:rPr lang="en-US" altLang="zh-CN" sz="1800"/>
                        <a:t>es</a:t>
                      </a:r>
                      <a:endParaRPr lang="en-US" altLang="zh-CN" sz="1800"/>
                    </a:p>
                  </a:txBody>
                  <a:tcPr/>
                </a:tc>
              </a:tr>
              <a:tr h="640080">
                <a:tc>
                  <a:txBody>
                    <a:bodyPr/>
                    <a:p>
                      <a:pPr>
                        <a:buNone/>
                      </a:pPr>
                      <a:r>
                        <a:rPr lang="en-US" altLang="zh-CN" sz="1800"/>
                        <a:t>Start capturing</a:t>
                      </a:r>
                      <a:endParaRPr lang="en-US" altLang="zh-CN" sz="1800"/>
                    </a:p>
                  </a:txBody>
                  <a:tcPr/>
                </a:tc>
                <a:tc>
                  <a:txBody>
                    <a:bodyPr/>
                    <a:p>
                      <a:pPr>
                        <a:buNone/>
                      </a:pPr>
                      <a:r>
                        <a:rPr lang="en-US" altLang="zh-CN" sz="1800"/>
                        <a:t>After the initialization is successful, the device will start data collection automatically</a:t>
                      </a:r>
                      <a:endParaRPr lang="en-US" altLang="zh-CN" sz="1800"/>
                    </a:p>
                  </a:txBody>
                  <a:tcPr/>
                </a:tc>
                <a:tc>
                  <a:txBody>
                    <a:bodyPr/>
                    <a:p>
                      <a:pPr>
                        <a:buNone/>
                      </a:pPr>
                      <a:r>
                        <a:rPr lang="en-US" altLang="zh-CN" sz="1800">
                          <a:sym typeface="+mn-ea"/>
                        </a:rPr>
                        <a:t>G</a:t>
                      </a:r>
                      <a:r>
                        <a:rPr lang="zh-CN" altLang="en-US" sz="1800">
                          <a:sym typeface="+mn-ea"/>
                        </a:rPr>
                        <a:t>reen light flashing slowly at 0.5Hz</a:t>
                      </a:r>
                      <a:endParaRPr lang="zh-CN" altLang="en-US" sz="1800"/>
                    </a:p>
                  </a:txBody>
                  <a:tcPr/>
                </a:tc>
              </a:tr>
              <a:tr h="365760">
                <a:tc>
                  <a:txBody>
                    <a:bodyPr/>
                    <a:p>
                      <a:pPr>
                        <a:buNone/>
                      </a:pPr>
                      <a:r>
                        <a:rPr lang="en-US" altLang="zh-CN" sz="1800"/>
                        <a:t>Stop capturing</a:t>
                      </a:r>
                      <a:endParaRPr lang="en-US" altLang="zh-CN" sz="1800"/>
                    </a:p>
                  </a:txBody>
                  <a:tcPr/>
                </a:tc>
                <a:tc>
                  <a:txBody>
                    <a:bodyPr/>
                    <a:p>
                      <a:pPr>
                        <a:buNone/>
                      </a:pPr>
                      <a:r>
                        <a:rPr lang="en-US" altLang="zh-CN" sz="1800">
                          <a:sym typeface="+mn-ea"/>
                        </a:rPr>
                        <a:t>Short press </a:t>
                      </a:r>
                      <a:r>
                        <a:rPr lang="en-US" altLang="zh-CN" sz="1800">
                          <a:sym typeface="+mn-ea"/>
                        </a:rPr>
                        <a:t>“ON/OFF key”</a:t>
                      </a:r>
                      <a:endParaRPr lang="en-US" altLang="zh-CN" sz="1800"/>
                    </a:p>
                  </a:txBody>
                  <a:tcPr/>
                </a:tc>
                <a:tc>
                  <a:txBody>
                    <a:bodyPr/>
                    <a:p>
                      <a:pPr>
                        <a:buNone/>
                      </a:pPr>
                      <a:r>
                        <a:rPr lang="en-US" altLang="zh-CN" sz="1800">
                          <a:sym typeface="+mn-ea"/>
                        </a:rPr>
                        <a:t>G</a:t>
                      </a:r>
                      <a:r>
                        <a:rPr lang="zh-CN" altLang="en-US" sz="1800">
                          <a:sym typeface="+mn-ea"/>
                        </a:rPr>
                        <a:t>reen light  steady on</a:t>
                      </a:r>
                      <a:endParaRPr lang="zh-CN" altLang="en-US" sz="1800"/>
                    </a:p>
                  </a:txBody>
                  <a:tcPr/>
                </a:tc>
              </a:tr>
              <a:tr h="365760">
                <a:tc>
                  <a:txBody>
                    <a:bodyPr/>
                    <a:p>
                      <a:pPr>
                        <a:buNone/>
                      </a:pPr>
                      <a:r>
                        <a:rPr lang="en-US" altLang="zh-CN" sz="1800"/>
                        <a:t>Power off</a:t>
                      </a:r>
                      <a:endParaRPr lang="en-US" altLang="zh-CN" sz="1800"/>
                    </a:p>
                  </a:txBody>
                  <a:tcPr/>
                </a:tc>
                <a:tc>
                  <a:txBody>
                    <a:bodyPr/>
                    <a:p>
                      <a:pPr>
                        <a:buNone/>
                      </a:pPr>
                      <a:r>
                        <a:rPr lang="en-US" altLang="zh-CN" sz="1800">
                          <a:sym typeface="+mn-ea"/>
                        </a:rPr>
                        <a:t>Long press “ON/OFF key” for 5s</a:t>
                      </a:r>
                      <a:endParaRPr lang="en-US" altLang="zh-CN" sz="1800"/>
                    </a:p>
                  </a:txBody>
                  <a:tcPr/>
                </a:tc>
                <a:tc>
                  <a:txBody>
                    <a:bodyPr/>
                    <a:p>
                      <a:pPr>
                        <a:buNone/>
                      </a:pPr>
                      <a:r>
                        <a:rPr lang="en-US" altLang="zh-CN" sz="1800"/>
                        <a:t>Light off</a:t>
                      </a:r>
                      <a:endParaRPr lang="en-US" altLang="zh-CN" sz="1800"/>
                    </a:p>
                  </a:txBody>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19"/>
          <p:cNvCxnSpPr/>
          <p:nvPr/>
        </p:nvCxnSpPr>
        <p:spPr>
          <a:xfrm>
            <a:off x="452120" y="6350635"/>
            <a:ext cx="11584940" cy="0"/>
          </a:xfrm>
          <a:prstGeom prst="line">
            <a:avLst/>
          </a:prstGeom>
          <a:ln w="12700" cmpd="sng">
            <a:solidFill>
              <a:schemeClr val="accent1">
                <a:shade val="50000"/>
              </a:schemeClr>
            </a:solidFill>
            <a:prstDash val="solid"/>
          </a:ln>
        </p:spPr>
        <p:style>
          <a:lnRef idx="2">
            <a:schemeClr val="accent1"/>
          </a:lnRef>
          <a:fillRef idx="0">
            <a:schemeClr val="accent1"/>
          </a:fillRef>
          <a:effectRef idx="1">
            <a:schemeClr val="accent1"/>
          </a:effectRef>
          <a:fontRef idx="minor">
            <a:schemeClr val="tx1"/>
          </a:fontRef>
        </p:style>
      </p:cxnSp>
      <p:pic>
        <p:nvPicPr>
          <p:cNvPr id="21" name="图片 20" descr="页眉"/>
          <p:cNvPicPr>
            <a:picLocks noChangeAspect="1"/>
          </p:cNvPicPr>
          <p:nvPr/>
        </p:nvPicPr>
        <p:blipFill>
          <a:blip r:embed="rId1"/>
          <a:stretch>
            <a:fillRect/>
          </a:stretch>
        </p:blipFill>
        <p:spPr>
          <a:xfrm>
            <a:off x="452120" y="6509385"/>
            <a:ext cx="2219325" cy="287020"/>
          </a:xfrm>
          <a:prstGeom prst="rect">
            <a:avLst/>
          </a:prstGeom>
        </p:spPr>
      </p:pic>
      <p:sp>
        <p:nvSpPr>
          <p:cNvPr id="9" name="Rectangle 8"/>
          <p:cNvSpPr/>
          <p:nvPr>
            <p:custDataLst>
              <p:tags r:id="rId2"/>
            </p:custDataLst>
          </p:nvPr>
        </p:nvSpPr>
        <p:spPr>
          <a:xfrm>
            <a:off x="400956" y="350705"/>
            <a:ext cx="100445" cy="601926"/>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rgbClr val="DE691B"/>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custDataLst>
              <p:tags r:id="rId3"/>
            </p:custDataLst>
          </p:nvPr>
        </p:nvSpPr>
        <p:spPr>
          <a:xfrm>
            <a:off x="695434" y="430783"/>
            <a:ext cx="10195591" cy="521970"/>
          </a:xfrm>
          <a:prstGeom prst="rect">
            <a:avLst/>
          </a:prstGeom>
          <a:noFill/>
        </p:spPr>
        <p:txBody>
          <a:bodyPr wrap="square" rtlCol="0">
            <a:spAutoFit/>
          </a:bodyPr>
          <a:p>
            <a:pPr marR="0" indent="0" defTabSz="609600" fontAlgn="auto">
              <a:lnSpc>
                <a:spcPct val="100000"/>
              </a:lnSpc>
              <a:spcBef>
                <a:spcPts val="0"/>
              </a:spcBef>
              <a:spcAft>
                <a:spcPts val="0"/>
              </a:spcAft>
              <a:buClrTx/>
              <a:buSzTx/>
              <a:buFontTx/>
              <a:buNone/>
              <a:defRPr/>
            </a:pPr>
            <a:r>
              <a:rPr kumimoji="0" lang="en-US" altLang="fr-FR" sz="2800" b="1" i="0" kern="1200" cap="none" spc="0" normalizeH="0" baseline="0" noProof="0">
                <a:solidFill>
                  <a:srgbClr val="DE691B"/>
                </a:solidFill>
                <a:latin typeface="Arial" panose="020B0604020202020204" pitchFamily="34" charset="0"/>
                <a:ea typeface="+mn-ea"/>
                <a:cs typeface="Arial" panose="020B0604020202020204" pitchFamily="34" charset="0"/>
              </a:rPr>
              <a:t>Data Acquisition</a:t>
            </a:r>
            <a:endParaRPr kumimoji="0" lang="en-US" altLang="fr-FR" sz="2800" b="1" i="0" kern="1200" cap="none" spc="0" normalizeH="0" baseline="0" noProof="0">
              <a:solidFill>
                <a:srgbClr val="DE691B"/>
              </a:solidFill>
              <a:latin typeface="Arial" panose="020B0604020202020204" pitchFamily="34" charset="0"/>
              <a:ea typeface="+mn-ea"/>
              <a:cs typeface="Arial" panose="020B0604020202020204" pitchFamily="34" charset="0"/>
            </a:endParaRPr>
          </a:p>
        </p:txBody>
      </p:sp>
      <p:pic>
        <p:nvPicPr>
          <p:cNvPr id="29" name="图片 29" descr="DSC01725"/>
          <p:cNvPicPr>
            <a:picLocks noChangeAspect="1"/>
          </p:cNvPicPr>
          <p:nvPr/>
        </p:nvPicPr>
        <p:blipFill>
          <a:blip r:embed="rId4"/>
          <a:stretch>
            <a:fillRect/>
          </a:stretch>
        </p:blipFill>
        <p:spPr>
          <a:xfrm>
            <a:off x="13056870" y="3834130"/>
            <a:ext cx="10276840" cy="6988175"/>
          </a:xfrm>
          <a:prstGeom prst="rect">
            <a:avLst/>
          </a:prstGeom>
        </p:spPr>
      </p:pic>
      <p:pic>
        <p:nvPicPr>
          <p:cNvPr id="3" name="图片 29" descr="DSC01725"/>
          <p:cNvPicPr>
            <a:picLocks noChangeAspect="1"/>
          </p:cNvPicPr>
          <p:nvPr/>
        </p:nvPicPr>
        <p:blipFill>
          <a:blip r:embed="rId4"/>
          <a:stretch>
            <a:fillRect/>
          </a:stretch>
        </p:blipFill>
        <p:spPr>
          <a:xfrm>
            <a:off x="13183870" y="3961130"/>
            <a:ext cx="10276840" cy="6988175"/>
          </a:xfrm>
          <a:prstGeom prst="rect">
            <a:avLst/>
          </a:prstGeom>
        </p:spPr>
      </p:pic>
      <p:sp>
        <p:nvSpPr>
          <p:cNvPr id="4" name="文本框 3"/>
          <p:cNvSpPr txBox="1"/>
          <p:nvPr/>
        </p:nvSpPr>
        <p:spPr>
          <a:xfrm>
            <a:off x="401320" y="1296670"/>
            <a:ext cx="11345545" cy="1858010"/>
          </a:xfrm>
          <a:prstGeom prst="rect">
            <a:avLst/>
          </a:prstGeom>
          <a:noFill/>
        </p:spPr>
        <p:txBody>
          <a:bodyPr wrap="square" rtlCol="0">
            <a:noAutofit/>
          </a:bodyPr>
          <a:p>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The RS10 is embedded with one-key acquisition software, equipped with one button (including a LED indicator), the RS10 can be controlled by a single key to complete data collection.</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r>
              <a:rPr lang="en-US" altLang="zh-CN" sz="1800" b="1"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Notes</a:t>
            </a:r>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(1) One-key acquisition cannot log in to CORS, and cannot output real-time point cloud with absolute coordinates;</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(2) During the collection, the tablet can also be connected to control the device and browse the real-time point cloud. Otherwise, there is no way to see the real-time point cloud.</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r>
              <a:rPr lang="en-US" sz="1800" b="1">
                <a:solidFill>
                  <a:schemeClr val="tx1">
                    <a:lumMod val="75000"/>
                  </a:schemeClr>
                </a:solidFill>
                <a:latin typeface="Arial" panose="020B0604020202020204" pitchFamily="34" charset="0"/>
                <a:ea typeface="仿宋" panose="02010609060101010101" charset="-122"/>
                <a:cs typeface="Arial" panose="020B0604020202020204" pitchFamily="34" charset="0"/>
                <a:sym typeface="+mn-ea"/>
              </a:rPr>
              <a:t>Sales tactics</a:t>
            </a:r>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 </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One-key collection meets emergency usage requirements. In other cases, you are advised to use SmartGo to use more functions.</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zh-CN" altLang="en-US"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zh-CN" altLang="en-US"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19"/>
          <p:cNvCxnSpPr/>
          <p:nvPr/>
        </p:nvCxnSpPr>
        <p:spPr>
          <a:xfrm>
            <a:off x="452120" y="6350635"/>
            <a:ext cx="11584940" cy="0"/>
          </a:xfrm>
          <a:prstGeom prst="line">
            <a:avLst/>
          </a:prstGeom>
          <a:ln w="12700" cmpd="sng">
            <a:solidFill>
              <a:schemeClr val="accent1">
                <a:shade val="50000"/>
              </a:schemeClr>
            </a:solidFill>
            <a:prstDash val="solid"/>
          </a:ln>
        </p:spPr>
        <p:style>
          <a:lnRef idx="2">
            <a:schemeClr val="accent1"/>
          </a:lnRef>
          <a:fillRef idx="0">
            <a:schemeClr val="accent1"/>
          </a:fillRef>
          <a:effectRef idx="1">
            <a:schemeClr val="accent1"/>
          </a:effectRef>
          <a:fontRef idx="minor">
            <a:schemeClr val="tx1"/>
          </a:fontRef>
        </p:style>
      </p:cxnSp>
      <p:pic>
        <p:nvPicPr>
          <p:cNvPr id="21" name="图片 20" descr="页眉"/>
          <p:cNvPicPr>
            <a:picLocks noChangeAspect="1"/>
          </p:cNvPicPr>
          <p:nvPr/>
        </p:nvPicPr>
        <p:blipFill>
          <a:blip r:embed="rId1"/>
          <a:stretch>
            <a:fillRect/>
          </a:stretch>
        </p:blipFill>
        <p:spPr>
          <a:xfrm>
            <a:off x="452120" y="6509385"/>
            <a:ext cx="2219325" cy="287020"/>
          </a:xfrm>
          <a:prstGeom prst="rect">
            <a:avLst/>
          </a:prstGeom>
        </p:spPr>
      </p:pic>
      <p:sp>
        <p:nvSpPr>
          <p:cNvPr id="9" name="Rectangle 8"/>
          <p:cNvSpPr/>
          <p:nvPr>
            <p:custDataLst>
              <p:tags r:id="rId2"/>
            </p:custDataLst>
          </p:nvPr>
        </p:nvSpPr>
        <p:spPr>
          <a:xfrm>
            <a:off x="400956" y="350705"/>
            <a:ext cx="100445" cy="601926"/>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rgbClr val="DE691B"/>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custDataLst>
              <p:tags r:id="rId3"/>
            </p:custDataLst>
          </p:nvPr>
        </p:nvSpPr>
        <p:spPr>
          <a:xfrm>
            <a:off x="695434" y="430783"/>
            <a:ext cx="10195591" cy="521970"/>
          </a:xfrm>
          <a:prstGeom prst="rect">
            <a:avLst/>
          </a:prstGeom>
          <a:noFill/>
        </p:spPr>
        <p:txBody>
          <a:bodyPr wrap="square" rtlCol="0">
            <a:spAutoFit/>
          </a:bodyPr>
          <a:p>
            <a:pPr marR="0" indent="0" defTabSz="609600" fontAlgn="auto">
              <a:lnSpc>
                <a:spcPct val="100000"/>
              </a:lnSpc>
              <a:spcBef>
                <a:spcPts val="0"/>
              </a:spcBef>
              <a:spcAft>
                <a:spcPts val="0"/>
              </a:spcAft>
              <a:buClrTx/>
              <a:buSzTx/>
              <a:buFontTx/>
              <a:buNone/>
              <a:defRPr/>
            </a:pPr>
            <a:r>
              <a:rPr kumimoji="0" lang="en-US" altLang="fr-FR" sz="2800" b="1" i="0" kern="1200" cap="none" spc="0" normalizeH="0" baseline="0" noProof="0">
                <a:solidFill>
                  <a:srgbClr val="DE691B"/>
                </a:solidFill>
                <a:latin typeface="Arial" panose="020B0604020202020204" pitchFamily="34" charset="0"/>
                <a:ea typeface="+mn-ea"/>
                <a:cs typeface="Arial" panose="020B0604020202020204" pitchFamily="34" charset="0"/>
              </a:rPr>
              <a:t>Data Acquisition</a:t>
            </a:r>
            <a:endParaRPr kumimoji="0" lang="en-US" altLang="fr-FR" sz="2800" b="1" i="0" kern="1200" cap="none" spc="0" normalizeH="0" baseline="0" noProof="0">
              <a:solidFill>
                <a:srgbClr val="DE691B"/>
              </a:solidFill>
              <a:latin typeface="Arial" panose="020B0604020202020204" pitchFamily="34" charset="0"/>
              <a:ea typeface="+mn-ea"/>
              <a:cs typeface="Arial" panose="020B0604020202020204" pitchFamily="34" charset="0"/>
            </a:endParaRPr>
          </a:p>
        </p:txBody>
      </p:sp>
      <p:pic>
        <p:nvPicPr>
          <p:cNvPr id="29" name="图片 29" descr="DSC01725"/>
          <p:cNvPicPr>
            <a:picLocks noChangeAspect="1"/>
          </p:cNvPicPr>
          <p:nvPr/>
        </p:nvPicPr>
        <p:blipFill>
          <a:blip r:embed="rId4"/>
          <a:stretch>
            <a:fillRect/>
          </a:stretch>
        </p:blipFill>
        <p:spPr>
          <a:xfrm>
            <a:off x="13056870" y="3834130"/>
            <a:ext cx="10276840" cy="6988175"/>
          </a:xfrm>
          <a:prstGeom prst="rect">
            <a:avLst/>
          </a:prstGeom>
        </p:spPr>
      </p:pic>
      <p:pic>
        <p:nvPicPr>
          <p:cNvPr id="3" name="图片 29" descr="DSC01725"/>
          <p:cNvPicPr>
            <a:picLocks noChangeAspect="1"/>
          </p:cNvPicPr>
          <p:nvPr/>
        </p:nvPicPr>
        <p:blipFill>
          <a:blip r:embed="rId4"/>
          <a:stretch>
            <a:fillRect/>
          </a:stretch>
        </p:blipFill>
        <p:spPr>
          <a:xfrm>
            <a:off x="13183870" y="3961130"/>
            <a:ext cx="10276840" cy="6988175"/>
          </a:xfrm>
          <a:prstGeom prst="rect">
            <a:avLst/>
          </a:prstGeom>
        </p:spPr>
      </p:pic>
      <p:sp>
        <p:nvSpPr>
          <p:cNvPr id="4" name="文本框 3"/>
          <p:cNvSpPr txBox="1"/>
          <p:nvPr/>
        </p:nvSpPr>
        <p:spPr>
          <a:xfrm>
            <a:off x="401320" y="1296670"/>
            <a:ext cx="11345545" cy="1858010"/>
          </a:xfrm>
          <a:prstGeom prst="rect">
            <a:avLst/>
          </a:prstGeom>
          <a:noFill/>
        </p:spPr>
        <p:txBody>
          <a:bodyPr wrap="square" rtlCol="0">
            <a:noAutofit/>
          </a:bodyPr>
          <a:p>
            <a:r>
              <a:rPr lang="en-US" altLang="zh-CN" sz="1800" b="1"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Matters needing attention</a:t>
            </a:r>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(1) RS10 is a precision measuring equipment, </a:t>
            </a:r>
            <a:r>
              <a:rPr lang="en-US" altLang="zh-CN" sz="1800" dirty="0">
                <a:solidFill>
                  <a:srgbClr val="FF0000"/>
                </a:solidFill>
                <a:latin typeface="Arial" panose="020B0604020202020204" pitchFamily="34" charset="0"/>
                <a:ea typeface="微软雅黑" panose="020B0503020204020204" charset="-122"/>
                <a:cs typeface="Arial" panose="020B0604020202020204" pitchFamily="34" charset="0"/>
                <a:sym typeface="+mn-ea"/>
              </a:rPr>
              <a:t>it is prohibited to bump</a:t>
            </a:r>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 to prevent equipment damage;</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(2) When collecting data, </a:t>
            </a:r>
            <a:r>
              <a:rPr lang="en-US" altLang="zh-CN" sz="1800" dirty="0">
                <a:solidFill>
                  <a:srgbClr val="FF0000"/>
                </a:solidFill>
                <a:latin typeface="Arial" panose="020B0604020202020204" pitchFamily="34" charset="0"/>
                <a:ea typeface="微软雅黑" panose="020B0503020204020204" charset="-122"/>
                <a:cs typeface="Arial" panose="020B0604020202020204" pitchFamily="34" charset="0"/>
                <a:sym typeface="+mn-ea"/>
              </a:rPr>
              <a:t>do not impact the centering rod on the ground </a:t>
            </a:r>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to prevent equipment damage.</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(3) </a:t>
            </a:r>
            <a:r>
              <a:rPr lang="en-US" altLang="zh-CN" sz="1800" dirty="0">
                <a:solidFill>
                  <a:srgbClr val="FF0000"/>
                </a:solidFill>
                <a:latin typeface="Arial" panose="020B0604020202020204" pitchFamily="34" charset="0"/>
                <a:ea typeface="微软雅黑" panose="020B0503020204020204" charset="-122"/>
                <a:cs typeface="Arial" panose="020B0604020202020204" pitchFamily="34" charset="0"/>
                <a:sym typeface="+mn-ea"/>
              </a:rPr>
              <a:t>Avoid large and rapid steering jitter</a:t>
            </a:r>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 which will cause the problem that the front and back frames of SLAM algorithm cannot be matched, resulting in data unsolvable and real-time point cloud confusion;</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(4) When collecting data, </a:t>
            </a:r>
            <a:r>
              <a:rPr lang="en-US" altLang="zh-CN" sz="1800" dirty="0">
                <a:solidFill>
                  <a:srgbClr val="FF0000"/>
                </a:solidFill>
                <a:latin typeface="Arial" panose="020B0604020202020204" pitchFamily="34" charset="0"/>
                <a:ea typeface="微软雅黑" panose="020B0503020204020204" charset="-122"/>
                <a:cs typeface="Arial" panose="020B0604020202020204" pitchFamily="34" charset="0"/>
                <a:sym typeface="+mn-ea"/>
              </a:rPr>
              <a:t>keep the distance of the equipment from the target above 0.5m;</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(5) When collecting data, </a:t>
            </a:r>
            <a:r>
              <a:rPr lang="en-US" altLang="zh-CN" sz="1800" dirty="0">
                <a:solidFill>
                  <a:srgbClr val="FF0000"/>
                </a:solidFill>
                <a:latin typeface="Arial" panose="020B0604020202020204" pitchFamily="34" charset="0"/>
                <a:ea typeface="微软雅黑" panose="020B0503020204020204" charset="-122"/>
                <a:cs typeface="Arial" panose="020B0604020202020204" pitchFamily="34" charset="0"/>
                <a:sym typeface="+mn-ea"/>
              </a:rPr>
              <a:t>keep the equipment stable</a:t>
            </a:r>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 reduce the tilt of the equipment for a long time, and avoid the noise formed on the operator's feet;</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(6) When collecting data, </a:t>
            </a:r>
            <a:r>
              <a:rPr lang="en-US" altLang="zh-CN" sz="1800" dirty="0">
                <a:solidFill>
                  <a:srgbClr val="FF0000"/>
                </a:solidFill>
                <a:latin typeface="Arial" panose="020B0604020202020204" pitchFamily="34" charset="0"/>
                <a:ea typeface="微软雅黑" panose="020B0503020204020204" charset="-122"/>
                <a:cs typeface="Arial" panose="020B0604020202020204" pitchFamily="34" charset="0"/>
                <a:sym typeface="+mn-ea"/>
              </a:rPr>
              <a:t>it is recommended to scan towards the objects to be measured</a:t>
            </a:r>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 especially when it applied to facade or single building projects;</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(7) When collecting data, </a:t>
            </a:r>
            <a:r>
              <a:rPr lang="en-US" altLang="zh-CN" sz="1800" dirty="0">
                <a:solidFill>
                  <a:srgbClr val="FF0000"/>
                </a:solidFill>
                <a:latin typeface="Arial" panose="020B0604020202020204" pitchFamily="34" charset="0"/>
                <a:ea typeface="微软雅黑" panose="020B0503020204020204" charset="-122"/>
                <a:cs typeface="Arial" panose="020B0604020202020204" pitchFamily="34" charset="0"/>
                <a:sym typeface="+mn-ea"/>
              </a:rPr>
              <a:t>try to avoid fast moving people or objects</a:t>
            </a:r>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 to reduce noise in point cloud. For example, when a car or a group of people towards the device, the device can be turned to anthor direction;</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(8) The standard acquisition speed is 3~5 km/h, the point density is guaranteed to be about 10,000pts/m² (before thickness optimization), and</a:t>
            </a:r>
            <a:r>
              <a:rPr lang="en-US" altLang="zh-CN" sz="1800" dirty="0">
                <a:solidFill>
                  <a:srgbClr val="FF0000"/>
                </a:solidFill>
                <a:latin typeface="Arial" panose="020B0604020202020204" pitchFamily="34" charset="0"/>
                <a:ea typeface="微软雅黑" panose="020B0503020204020204" charset="-122"/>
                <a:cs typeface="Arial" panose="020B0604020202020204" pitchFamily="34" charset="0"/>
                <a:sym typeface="+mn-ea"/>
              </a:rPr>
              <a:t> the speed cannot exceed 10 km/h</a:t>
            </a:r>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(9) In the narrow channel scene surveying, it is necessary to avoid occlusions on the front and side of RS10. In the turn and U-turn, it is necessary to </a:t>
            </a:r>
            <a:r>
              <a:rPr lang="en-US" altLang="zh-CN" sz="1800" dirty="0">
                <a:solidFill>
                  <a:srgbClr val="FF0000"/>
                </a:solidFill>
                <a:latin typeface="Arial" panose="020B0604020202020204" pitchFamily="34" charset="0"/>
                <a:ea typeface="微软雅黑" panose="020B0503020204020204" charset="-122"/>
                <a:cs typeface="Arial" panose="020B0604020202020204" pitchFamily="34" charset="0"/>
                <a:sym typeface="+mn-ea"/>
              </a:rPr>
              <a:t>proceed slowly and ensure no occlusions</a:t>
            </a:r>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 because there are few features in the narrow environment, occlusions and fast turning will cause the failure of feature point matching and processing.</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zh-CN" altLang="en-US"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zh-CN" altLang="en-US"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19"/>
          <p:cNvCxnSpPr/>
          <p:nvPr/>
        </p:nvCxnSpPr>
        <p:spPr>
          <a:xfrm>
            <a:off x="452120" y="6350635"/>
            <a:ext cx="11584940" cy="0"/>
          </a:xfrm>
          <a:prstGeom prst="line">
            <a:avLst/>
          </a:prstGeom>
          <a:ln w="12700" cmpd="sng">
            <a:solidFill>
              <a:schemeClr val="accent1">
                <a:shade val="50000"/>
              </a:schemeClr>
            </a:solidFill>
            <a:prstDash val="solid"/>
          </a:ln>
        </p:spPr>
        <p:style>
          <a:lnRef idx="2">
            <a:schemeClr val="accent1"/>
          </a:lnRef>
          <a:fillRef idx="0">
            <a:schemeClr val="accent1"/>
          </a:fillRef>
          <a:effectRef idx="1">
            <a:schemeClr val="accent1"/>
          </a:effectRef>
          <a:fontRef idx="minor">
            <a:schemeClr val="tx1"/>
          </a:fontRef>
        </p:style>
      </p:cxnSp>
      <p:pic>
        <p:nvPicPr>
          <p:cNvPr id="21" name="图片 20" descr="页眉"/>
          <p:cNvPicPr>
            <a:picLocks noChangeAspect="1"/>
          </p:cNvPicPr>
          <p:nvPr/>
        </p:nvPicPr>
        <p:blipFill>
          <a:blip r:embed="rId1"/>
          <a:stretch>
            <a:fillRect/>
          </a:stretch>
        </p:blipFill>
        <p:spPr>
          <a:xfrm>
            <a:off x="452120" y="6509385"/>
            <a:ext cx="2219325" cy="287020"/>
          </a:xfrm>
          <a:prstGeom prst="rect">
            <a:avLst/>
          </a:prstGeom>
        </p:spPr>
      </p:pic>
      <p:sp>
        <p:nvSpPr>
          <p:cNvPr id="9" name="Rectangle 8"/>
          <p:cNvSpPr/>
          <p:nvPr>
            <p:custDataLst>
              <p:tags r:id="rId2"/>
            </p:custDataLst>
          </p:nvPr>
        </p:nvSpPr>
        <p:spPr>
          <a:xfrm>
            <a:off x="400956" y="350705"/>
            <a:ext cx="100445" cy="601926"/>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rgbClr val="DE691B"/>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custDataLst>
              <p:tags r:id="rId3"/>
            </p:custDataLst>
          </p:nvPr>
        </p:nvSpPr>
        <p:spPr>
          <a:xfrm>
            <a:off x="695434" y="430783"/>
            <a:ext cx="10195591" cy="521970"/>
          </a:xfrm>
          <a:prstGeom prst="rect">
            <a:avLst/>
          </a:prstGeom>
          <a:noFill/>
        </p:spPr>
        <p:txBody>
          <a:bodyPr wrap="square" rtlCol="0">
            <a:spAutoFit/>
          </a:bodyPr>
          <a:p>
            <a:pPr marR="0" indent="0" defTabSz="609600" fontAlgn="auto">
              <a:lnSpc>
                <a:spcPct val="100000"/>
              </a:lnSpc>
              <a:spcBef>
                <a:spcPts val="0"/>
              </a:spcBef>
              <a:spcAft>
                <a:spcPts val="0"/>
              </a:spcAft>
              <a:buClrTx/>
              <a:buSzTx/>
              <a:buFontTx/>
              <a:buNone/>
              <a:defRPr/>
            </a:pPr>
            <a:r>
              <a:rPr kumimoji="0" lang="en-US" altLang="fr-FR" sz="2800" b="1" i="0" kern="1200" cap="none" spc="0" normalizeH="0" baseline="0" noProof="0">
                <a:solidFill>
                  <a:srgbClr val="DE691B"/>
                </a:solidFill>
                <a:latin typeface="Arial" panose="020B0604020202020204" pitchFamily="34" charset="0"/>
                <a:ea typeface="+mn-ea"/>
                <a:cs typeface="Arial" panose="020B0604020202020204" pitchFamily="34" charset="0"/>
              </a:rPr>
              <a:t>Data Acquisition</a:t>
            </a:r>
            <a:endParaRPr kumimoji="0" lang="en-US" altLang="fr-FR" sz="2800" b="1" i="0" kern="1200" cap="none" spc="0" normalizeH="0" baseline="0" noProof="0">
              <a:solidFill>
                <a:srgbClr val="DE691B"/>
              </a:solidFill>
              <a:latin typeface="Arial" panose="020B0604020202020204" pitchFamily="34" charset="0"/>
              <a:ea typeface="+mn-ea"/>
              <a:cs typeface="Arial" panose="020B0604020202020204" pitchFamily="34" charset="0"/>
            </a:endParaRPr>
          </a:p>
        </p:txBody>
      </p:sp>
      <p:pic>
        <p:nvPicPr>
          <p:cNvPr id="29" name="图片 29" descr="DSC01725"/>
          <p:cNvPicPr>
            <a:picLocks noChangeAspect="1"/>
          </p:cNvPicPr>
          <p:nvPr/>
        </p:nvPicPr>
        <p:blipFill>
          <a:blip r:embed="rId4"/>
          <a:stretch>
            <a:fillRect/>
          </a:stretch>
        </p:blipFill>
        <p:spPr>
          <a:xfrm>
            <a:off x="13056870" y="3834130"/>
            <a:ext cx="10276840" cy="6988175"/>
          </a:xfrm>
          <a:prstGeom prst="rect">
            <a:avLst/>
          </a:prstGeom>
        </p:spPr>
      </p:pic>
      <p:pic>
        <p:nvPicPr>
          <p:cNvPr id="3" name="图片 29" descr="DSC01725"/>
          <p:cNvPicPr>
            <a:picLocks noChangeAspect="1"/>
          </p:cNvPicPr>
          <p:nvPr/>
        </p:nvPicPr>
        <p:blipFill>
          <a:blip r:embed="rId4"/>
          <a:stretch>
            <a:fillRect/>
          </a:stretch>
        </p:blipFill>
        <p:spPr>
          <a:xfrm>
            <a:off x="13183870" y="3961130"/>
            <a:ext cx="10276840" cy="6988175"/>
          </a:xfrm>
          <a:prstGeom prst="rect">
            <a:avLst/>
          </a:prstGeom>
        </p:spPr>
      </p:pic>
      <p:sp>
        <p:nvSpPr>
          <p:cNvPr id="4" name="文本框 3"/>
          <p:cNvSpPr txBox="1"/>
          <p:nvPr/>
        </p:nvSpPr>
        <p:spPr>
          <a:xfrm>
            <a:off x="401320" y="1296670"/>
            <a:ext cx="11345545" cy="1858010"/>
          </a:xfrm>
          <a:prstGeom prst="rect">
            <a:avLst/>
          </a:prstGeom>
          <a:noFill/>
        </p:spPr>
        <p:txBody>
          <a:bodyPr wrap="square" rtlCol="0">
            <a:noAutofit/>
          </a:bodyPr>
          <a:p>
            <a:r>
              <a:rPr lang="en-US" altLang="zh-CN" sz="1800" b="1"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Matters needing attention</a:t>
            </a:r>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(10) In order to ensure accuracy, </a:t>
            </a:r>
            <a:r>
              <a:rPr lang="en-US" altLang="zh-CN" sz="1800" dirty="0">
                <a:solidFill>
                  <a:srgbClr val="FF0000"/>
                </a:solidFill>
                <a:latin typeface="Arial" panose="020B0604020202020204" pitchFamily="34" charset="0"/>
                <a:ea typeface="微软雅黑" panose="020B0503020204020204" charset="-122"/>
                <a:cs typeface="Arial" panose="020B0604020202020204" pitchFamily="34" charset="0"/>
                <a:sym typeface="+mn-ea"/>
              </a:rPr>
              <a:t>it is necessary to replace the battery in the scene with few dynamic objects and rich features</a:t>
            </a:r>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 Otherwise, data quality cannot be guaranteed.</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(11) RS10 can be connected to external charging bank power supply through TYPE-C port. It should be noted that </a:t>
            </a:r>
            <a:r>
              <a:rPr lang="en-US" altLang="zh-CN" sz="1800" dirty="0">
                <a:solidFill>
                  <a:srgbClr val="FF0000"/>
                </a:solidFill>
                <a:latin typeface="Arial" panose="020B0604020202020204" pitchFamily="34" charset="0"/>
                <a:ea typeface="微软雅黑" panose="020B0503020204020204" charset="-122"/>
                <a:cs typeface="Arial" panose="020B0604020202020204" pitchFamily="34" charset="0"/>
                <a:sym typeface="+mn-ea"/>
              </a:rPr>
              <a:t>when using the charging bank power supply, the device must ensure that there is a battery with electricity</a:t>
            </a:r>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 External charging bank specifications: 1. Support PD protocol; 2, output voltage 12 V or current 2A above;</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(12) </a:t>
            </a:r>
            <a:r>
              <a:rPr lang="en-US" altLang="zh-CN" sz="1800" dirty="0">
                <a:solidFill>
                  <a:srgbClr val="FF0000"/>
                </a:solidFill>
                <a:latin typeface="Arial" panose="020B0604020202020204" pitchFamily="34" charset="0"/>
                <a:ea typeface="微软雅黑" panose="020B0503020204020204" charset="-122"/>
                <a:cs typeface="Arial" panose="020B0604020202020204" pitchFamily="34" charset="0"/>
                <a:sym typeface="+mn-ea"/>
              </a:rPr>
              <a:t>During hot swap, keep the device still throughout the whole process.</a:t>
            </a:r>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 After replacing the battery, click "Replacement completed" (keep the scanner still during the period) after seeing the refresh of the real-time point cloud, and then continue the operation;</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zh-CN" altLang="en-US"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zh-CN" altLang="en-US"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19"/>
          <p:cNvCxnSpPr/>
          <p:nvPr/>
        </p:nvCxnSpPr>
        <p:spPr>
          <a:xfrm>
            <a:off x="452120" y="6350635"/>
            <a:ext cx="11584940" cy="0"/>
          </a:xfrm>
          <a:prstGeom prst="line">
            <a:avLst/>
          </a:prstGeom>
          <a:ln w="12700" cmpd="sng">
            <a:solidFill>
              <a:schemeClr val="accent1">
                <a:shade val="50000"/>
              </a:schemeClr>
            </a:solidFill>
            <a:prstDash val="solid"/>
          </a:ln>
        </p:spPr>
        <p:style>
          <a:lnRef idx="2">
            <a:schemeClr val="accent1"/>
          </a:lnRef>
          <a:fillRef idx="0">
            <a:schemeClr val="accent1"/>
          </a:fillRef>
          <a:effectRef idx="1">
            <a:schemeClr val="accent1"/>
          </a:effectRef>
          <a:fontRef idx="minor">
            <a:schemeClr val="tx1"/>
          </a:fontRef>
        </p:style>
      </p:cxnSp>
      <p:pic>
        <p:nvPicPr>
          <p:cNvPr id="21" name="图片 20" descr="页眉"/>
          <p:cNvPicPr>
            <a:picLocks noChangeAspect="1"/>
          </p:cNvPicPr>
          <p:nvPr/>
        </p:nvPicPr>
        <p:blipFill>
          <a:blip r:embed="rId1"/>
          <a:stretch>
            <a:fillRect/>
          </a:stretch>
        </p:blipFill>
        <p:spPr>
          <a:xfrm>
            <a:off x="452120" y="6509385"/>
            <a:ext cx="2219325" cy="287020"/>
          </a:xfrm>
          <a:prstGeom prst="rect">
            <a:avLst/>
          </a:prstGeom>
        </p:spPr>
      </p:pic>
      <p:sp>
        <p:nvSpPr>
          <p:cNvPr id="9" name="Rectangle 8"/>
          <p:cNvSpPr/>
          <p:nvPr>
            <p:custDataLst>
              <p:tags r:id="rId2"/>
            </p:custDataLst>
          </p:nvPr>
        </p:nvSpPr>
        <p:spPr>
          <a:xfrm>
            <a:off x="400956" y="350705"/>
            <a:ext cx="100445" cy="601926"/>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rgbClr val="DE691B"/>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custDataLst>
              <p:tags r:id="rId3"/>
            </p:custDataLst>
          </p:nvPr>
        </p:nvSpPr>
        <p:spPr>
          <a:xfrm>
            <a:off x="695434" y="430783"/>
            <a:ext cx="10195591" cy="521970"/>
          </a:xfrm>
          <a:prstGeom prst="rect">
            <a:avLst/>
          </a:prstGeom>
          <a:noFill/>
        </p:spPr>
        <p:txBody>
          <a:bodyPr wrap="square" rtlCol="0">
            <a:spAutoFit/>
          </a:bodyPr>
          <a:p>
            <a:pPr marR="0" indent="0" defTabSz="609600" fontAlgn="auto">
              <a:lnSpc>
                <a:spcPct val="100000"/>
              </a:lnSpc>
              <a:spcBef>
                <a:spcPts val="0"/>
              </a:spcBef>
              <a:spcAft>
                <a:spcPts val="0"/>
              </a:spcAft>
              <a:buClrTx/>
              <a:buSzTx/>
              <a:buFontTx/>
              <a:buNone/>
              <a:defRPr/>
            </a:pPr>
            <a:r>
              <a:rPr kumimoji="0" lang="en-US" altLang="fr-FR" sz="2800" b="1" i="0" kern="1200" cap="none" spc="0" normalizeH="0" baseline="0" noProof="0">
                <a:solidFill>
                  <a:srgbClr val="DE691B"/>
                </a:solidFill>
                <a:latin typeface="Arial" panose="020B0604020202020204" pitchFamily="34" charset="0"/>
                <a:ea typeface="+mn-ea"/>
                <a:cs typeface="Arial" panose="020B0604020202020204" pitchFamily="34" charset="0"/>
              </a:rPr>
              <a:t>Data Acquisition</a:t>
            </a:r>
            <a:endParaRPr kumimoji="0" lang="en-US" altLang="fr-FR" sz="2800" b="1" i="0" kern="1200" cap="none" spc="0" normalizeH="0" baseline="0" noProof="0">
              <a:solidFill>
                <a:srgbClr val="DE691B"/>
              </a:solidFill>
              <a:latin typeface="Arial" panose="020B0604020202020204" pitchFamily="34" charset="0"/>
              <a:ea typeface="+mn-ea"/>
              <a:cs typeface="Arial" panose="020B0604020202020204" pitchFamily="34" charset="0"/>
            </a:endParaRPr>
          </a:p>
        </p:txBody>
      </p:sp>
      <p:sp>
        <p:nvSpPr>
          <p:cNvPr id="4" name="文本框 3"/>
          <p:cNvSpPr txBox="1"/>
          <p:nvPr/>
        </p:nvSpPr>
        <p:spPr>
          <a:xfrm>
            <a:off x="401320" y="1296670"/>
            <a:ext cx="11345545" cy="603250"/>
          </a:xfrm>
          <a:prstGeom prst="rect">
            <a:avLst/>
          </a:prstGeom>
          <a:noFill/>
        </p:spPr>
        <p:txBody>
          <a:bodyPr wrap="square" rtlCol="0">
            <a:noAutofit/>
          </a:bodyPr>
          <a:p>
            <a:r>
              <a:rPr lang="en-US" altLang="zh-CN" sz="1800" b="1"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Matters needing attention</a:t>
            </a:r>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(13) When using the handle mode to collect control points, pay attention to slow movements when squatting and rising to avoid large and fast shaking of the device; When collecting the trajectory control point, do not hold the laser against the ground, and do not shield it.</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zh-CN" altLang="en-US"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zh-CN" altLang="en-US"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p:txBody>
      </p:sp>
      <p:pic>
        <p:nvPicPr>
          <p:cNvPr id="6" name="图片 5"/>
          <p:cNvPicPr>
            <a:picLocks noChangeAspect="1"/>
          </p:cNvPicPr>
          <p:nvPr/>
        </p:nvPicPr>
        <p:blipFill>
          <a:blip r:embed="rId4"/>
          <a:stretch>
            <a:fillRect/>
          </a:stretch>
        </p:blipFill>
        <p:spPr>
          <a:xfrm>
            <a:off x="2855595" y="2689860"/>
            <a:ext cx="2250440" cy="3001010"/>
          </a:xfrm>
          <a:prstGeom prst="rect">
            <a:avLst/>
          </a:prstGeom>
        </p:spPr>
      </p:pic>
      <p:pic>
        <p:nvPicPr>
          <p:cNvPr id="8" name="图片 7"/>
          <p:cNvPicPr>
            <a:picLocks noChangeAspect="1"/>
          </p:cNvPicPr>
          <p:nvPr/>
        </p:nvPicPr>
        <p:blipFill>
          <a:blip r:embed="rId5"/>
          <a:stretch>
            <a:fillRect/>
          </a:stretch>
        </p:blipFill>
        <p:spPr>
          <a:xfrm>
            <a:off x="5807710" y="2689860"/>
            <a:ext cx="2249170" cy="3001645"/>
          </a:xfrm>
          <a:prstGeom prst="rect">
            <a:avLst/>
          </a:prstGeom>
        </p:spPr>
      </p:pic>
      <p:sp>
        <p:nvSpPr>
          <p:cNvPr id="11" name="文本框 10"/>
          <p:cNvSpPr txBox="1"/>
          <p:nvPr/>
        </p:nvSpPr>
        <p:spPr>
          <a:xfrm>
            <a:off x="2855595" y="5798185"/>
            <a:ext cx="2297430" cy="368300"/>
          </a:xfrm>
          <a:prstGeom prst="rect">
            <a:avLst/>
          </a:prstGeom>
          <a:noFill/>
        </p:spPr>
        <p:txBody>
          <a:bodyPr wrap="square" rtlCol="0">
            <a:spAutoFit/>
          </a:bodyPr>
          <a:p>
            <a:r>
              <a:rPr lang="zh-CN" altLang="en-US" sz="1800" b="1">
                <a:solidFill>
                  <a:srgbClr val="FF0000"/>
                </a:solidFill>
                <a:latin typeface="Arial" panose="020B0604020202020204" pitchFamily="34" charset="0"/>
                <a:cs typeface="Arial" panose="020B0604020202020204" pitchFamily="34" charset="0"/>
              </a:rPr>
              <a:t>×</a:t>
            </a:r>
            <a:r>
              <a:rPr lang="en-US" altLang="zh-CN" sz="1800" b="1">
                <a:solidFill>
                  <a:srgbClr val="FF0000"/>
                </a:solidFill>
                <a:latin typeface="Arial" panose="020B0604020202020204" pitchFamily="34" charset="0"/>
                <a:cs typeface="Arial" panose="020B0604020202020204" pitchFamily="34" charset="0"/>
              </a:rPr>
              <a:t> </a:t>
            </a:r>
            <a:r>
              <a:rPr lang="zh-CN" altLang="en-US" sz="1800" b="1">
                <a:solidFill>
                  <a:srgbClr val="FF0000"/>
                </a:solidFill>
                <a:latin typeface="Arial" panose="020B0604020202020204" pitchFamily="34" charset="0"/>
                <a:cs typeface="Arial" panose="020B0604020202020204" pitchFamily="34" charset="0"/>
              </a:rPr>
              <a:t>Wrong example</a:t>
            </a:r>
            <a:endParaRPr lang="zh-CN" altLang="en-US" sz="1800" b="1">
              <a:solidFill>
                <a:srgbClr val="FF0000"/>
              </a:solidFill>
              <a:latin typeface="Arial" panose="020B0604020202020204" pitchFamily="34" charset="0"/>
              <a:cs typeface="Arial" panose="020B0604020202020204" pitchFamily="34" charset="0"/>
            </a:endParaRPr>
          </a:p>
        </p:txBody>
      </p:sp>
      <p:sp>
        <p:nvSpPr>
          <p:cNvPr id="14" name="文本框 13"/>
          <p:cNvSpPr txBox="1"/>
          <p:nvPr/>
        </p:nvSpPr>
        <p:spPr>
          <a:xfrm>
            <a:off x="5807710" y="5798185"/>
            <a:ext cx="2297430" cy="368300"/>
          </a:xfrm>
          <a:prstGeom prst="rect">
            <a:avLst/>
          </a:prstGeom>
          <a:noFill/>
        </p:spPr>
        <p:txBody>
          <a:bodyPr wrap="square" rtlCol="0">
            <a:spAutoFit/>
          </a:bodyPr>
          <a:p>
            <a:r>
              <a:rPr lang="en-US" altLang="zh-CN" sz="1800" b="1">
                <a:solidFill>
                  <a:srgbClr val="FF0000"/>
                </a:solidFill>
                <a:latin typeface="Arial" panose="020B0604020202020204" pitchFamily="34" charset="0"/>
                <a:cs typeface="Arial" panose="020B0604020202020204" pitchFamily="34" charset="0"/>
              </a:rPr>
              <a:t>√ Correct</a:t>
            </a:r>
            <a:r>
              <a:rPr lang="zh-CN" altLang="en-US" sz="1800" b="1">
                <a:solidFill>
                  <a:srgbClr val="FF0000"/>
                </a:solidFill>
                <a:latin typeface="Arial" panose="020B0604020202020204" pitchFamily="34" charset="0"/>
                <a:cs typeface="Arial" panose="020B0604020202020204" pitchFamily="34" charset="0"/>
              </a:rPr>
              <a:t> example</a:t>
            </a:r>
            <a:endParaRPr lang="zh-CN" altLang="en-US" sz="1800" b="1">
              <a:solidFill>
                <a:srgbClr val="FF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19"/>
          <p:cNvCxnSpPr/>
          <p:nvPr/>
        </p:nvCxnSpPr>
        <p:spPr>
          <a:xfrm>
            <a:off x="452120" y="6350635"/>
            <a:ext cx="11584940" cy="0"/>
          </a:xfrm>
          <a:prstGeom prst="line">
            <a:avLst/>
          </a:prstGeom>
          <a:ln w="12700" cmpd="sng">
            <a:solidFill>
              <a:schemeClr val="accent1">
                <a:shade val="50000"/>
              </a:schemeClr>
            </a:solidFill>
            <a:prstDash val="solid"/>
          </a:ln>
        </p:spPr>
        <p:style>
          <a:lnRef idx="2">
            <a:schemeClr val="accent1"/>
          </a:lnRef>
          <a:fillRef idx="0">
            <a:schemeClr val="accent1"/>
          </a:fillRef>
          <a:effectRef idx="1">
            <a:schemeClr val="accent1"/>
          </a:effectRef>
          <a:fontRef idx="minor">
            <a:schemeClr val="tx1"/>
          </a:fontRef>
        </p:style>
      </p:cxnSp>
      <p:pic>
        <p:nvPicPr>
          <p:cNvPr id="21" name="图片 20" descr="页眉"/>
          <p:cNvPicPr>
            <a:picLocks noChangeAspect="1"/>
          </p:cNvPicPr>
          <p:nvPr/>
        </p:nvPicPr>
        <p:blipFill>
          <a:blip r:embed="rId1"/>
          <a:stretch>
            <a:fillRect/>
          </a:stretch>
        </p:blipFill>
        <p:spPr>
          <a:xfrm>
            <a:off x="452120" y="6509385"/>
            <a:ext cx="2219325" cy="287020"/>
          </a:xfrm>
          <a:prstGeom prst="rect">
            <a:avLst/>
          </a:prstGeom>
        </p:spPr>
      </p:pic>
      <p:sp>
        <p:nvSpPr>
          <p:cNvPr id="3" name="矩形 2"/>
          <p:cNvSpPr/>
          <p:nvPr/>
        </p:nvSpPr>
        <p:spPr>
          <a:xfrm>
            <a:off x="0" y="2204720"/>
            <a:ext cx="12192000" cy="2501900"/>
          </a:xfrm>
          <a:prstGeom prst="rect">
            <a:avLst/>
          </a:prstGeom>
          <a:solidFill>
            <a:schemeClr val="accent5">
              <a:lumMod val="60000"/>
              <a:lumOff val="40000"/>
            </a:schemeClr>
          </a:solidFill>
        </p:spPr>
        <p:style>
          <a:lnRef idx="0">
            <a:srgbClr val="FFFFFF"/>
          </a:lnRef>
          <a:fillRef idx="1">
            <a:schemeClr val="accent1"/>
          </a:fillRef>
          <a:effectRef idx="0">
            <a:srgbClr val="FFFFFF"/>
          </a:effectRef>
          <a:fontRef idx="minor">
            <a:schemeClr val="lt1"/>
          </a:fontRef>
        </p:style>
        <p:txBody>
          <a:bodyPr rtlCol="0" anchor="ctr"/>
          <a:p>
            <a:pPr algn="ctr"/>
            <a:endParaRPr lang="zh-CN" altLang="en-US"/>
          </a:p>
        </p:txBody>
      </p:sp>
      <p:sp>
        <p:nvSpPr>
          <p:cNvPr id="4" name="文本框 3"/>
          <p:cNvSpPr txBox="1"/>
          <p:nvPr/>
        </p:nvSpPr>
        <p:spPr>
          <a:xfrm>
            <a:off x="2855595" y="3013710"/>
            <a:ext cx="9128760" cy="829945"/>
          </a:xfrm>
          <a:prstGeom prst="rect">
            <a:avLst/>
          </a:prstGeom>
          <a:noFill/>
        </p:spPr>
        <p:txBody>
          <a:bodyPr wrap="square" rtlCol="0" anchor="t">
            <a:spAutoFit/>
          </a:bodyPr>
          <a:p>
            <a:r>
              <a:rPr lang="en-US" altLang="zh-CN" sz="4800" b="1">
                <a:solidFill>
                  <a:schemeClr val="bg1"/>
                </a:solidFill>
                <a:latin typeface="Arial" panose="020B0604020202020204" pitchFamily="34" charset="0"/>
                <a:ea typeface="汉仪菱心体简" panose="02010400000101010101" charset="-122"/>
                <a:cs typeface="Arial" panose="020B0604020202020204" pitchFamily="34" charset="0"/>
                <a:sym typeface="+mn-ea"/>
              </a:rPr>
              <a:t>INTRODUCTION</a:t>
            </a:r>
            <a:endParaRPr lang="en-US" altLang="zh-CN" sz="4800" b="1">
              <a:solidFill>
                <a:schemeClr val="bg1"/>
              </a:solidFill>
              <a:latin typeface="Arial" panose="020B0604020202020204" pitchFamily="34" charset="0"/>
              <a:ea typeface="汉仪菱心体简" panose="02010400000101010101" charset="-122"/>
              <a:cs typeface="Arial" panose="020B0604020202020204" pitchFamily="34" charset="0"/>
              <a:sym typeface="+mn-ea"/>
            </a:endParaRPr>
          </a:p>
        </p:txBody>
      </p:sp>
      <p:sp>
        <p:nvSpPr>
          <p:cNvPr id="5" name="文本框 4"/>
          <p:cNvSpPr txBox="1"/>
          <p:nvPr/>
        </p:nvSpPr>
        <p:spPr>
          <a:xfrm>
            <a:off x="262890" y="2924810"/>
            <a:ext cx="2091690" cy="1014730"/>
          </a:xfrm>
          <a:prstGeom prst="rect">
            <a:avLst/>
          </a:prstGeom>
          <a:noFill/>
        </p:spPr>
        <p:txBody>
          <a:bodyPr wrap="square" rtlCol="0">
            <a:spAutoFit/>
          </a:bodyPr>
          <a:p>
            <a:r>
              <a:rPr lang="en-US" altLang="zh-CN" sz="6000" b="1">
                <a:solidFill>
                  <a:srgbClr val="FFFFFF"/>
                </a:solidFill>
                <a:latin typeface="Arial" panose="020B0604020202020204" pitchFamily="34" charset="0"/>
                <a:cs typeface="Arial" panose="020B0604020202020204" pitchFamily="34" charset="0"/>
              </a:rPr>
              <a:t>Part1</a:t>
            </a:r>
            <a:endParaRPr lang="en-US" altLang="zh-CN" sz="6000" b="1">
              <a:solidFill>
                <a:srgbClr val="FFFFFF"/>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19"/>
          <p:cNvCxnSpPr/>
          <p:nvPr/>
        </p:nvCxnSpPr>
        <p:spPr>
          <a:xfrm>
            <a:off x="452120" y="6350635"/>
            <a:ext cx="11584940" cy="0"/>
          </a:xfrm>
          <a:prstGeom prst="line">
            <a:avLst/>
          </a:prstGeom>
          <a:ln w="12700" cmpd="sng">
            <a:solidFill>
              <a:schemeClr val="accent1">
                <a:shade val="50000"/>
              </a:schemeClr>
            </a:solidFill>
            <a:prstDash val="solid"/>
          </a:ln>
        </p:spPr>
        <p:style>
          <a:lnRef idx="2">
            <a:schemeClr val="accent1"/>
          </a:lnRef>
          <a:fillRef idx="0">
            <a:schemeClr val="accent1"/>
          </a:fillRef>
          <a:effectRef idx="1">
            <a:schemeClr val="accent1"/>
          </a:effectRef>
          <a:fontRef idx="minor">
            <a:schemeClr val="tx1"/>
          </a:fontRef>
        </p:style>
      </p:cxnSp>
      <p:pic>
        <p:nvPicPr>
          <p:cNvPr id="21" name="图片 20" descr="页眉"/>
          <p:cNvPicPr>
            <a:picLocks noChangeAspect="1"/>
          </p:cNvPicPr>
          <p:nvPr/>
        </p:nvPicPr>
        <p:blipFill>
          <a:blip r:embed="rId1"/>
          <a:stretch>
            <a:fillRect/>
          </a:stretch>
        </p:blipFill>
        <p:spPr>
          <a:xfrm>
            <a:off x="452120" y="6509385"/>
            <a:ext cx="2219325" cy="287020"/>
          </a:xfrm>
          <a:prstGeom prst="rect">
            <a:avLst/>
          </a:prstGeom>
        </p:spPr>
      </p:pic>
      <p:sp>
        <p:nvSpPr>
          <p:cNvPr id="9" name="Rectangle 8"/>
          <p:cNvSpPr/>
          <p:nvPr>
            <p:custDataLst>
              <p:tags r:id="rId2"/>
            </p:custDataLst>
          </p:nvPr>
        </p:nvSpPr>
        <p:spPr>
          <a:xfrm>
            <a:off x="400956" y="350705"/>
            <a:ext cx="100445" cy="601926"/>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rgbClr val="DE691B"/>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custDataLst>
              <p:tags r:id="rId3"/>
            </p:custDataLst>
          </p:nvPr>
        </p:nvSpPr>
        <p:spPr>
          <a:xfrm>
            <a:off x="695434" y="430783"/>
            <a:ext cx="10195591" cy="521970"/>
          </a:xfrm>
          <a:prstGeom prst="rect">
            <a:avLst/>
          </a:prstGeom>
          <a:noFill/>
        </p:spPr>
        <p:txBody>
          <a:bodyPr wrap="square" rtlCol="0">
            <a:spAutoFit/>
          </a:bodyPr>
          <a:p>
            <a:pPr marR="0" indent="0" defTabSz="609600" fontAlgn="auto">
              <a:lnSpc>
                <a:spcPct val="100000"/>
              </a:lnSpc>
              <a:spcBef>
                <a:spcPts val="0"/>
              </a:spcBef>
              <a:spcAft>
                <a:spcPts val="0"/>
              </a:spcAft>
              <a:buClrTx/>
              <a:buSzTx/>
              <a:buFontTx/>
              <a:buNone/>
              <a:defRPr/>
            </a:pPr>
            <a:r>
              <a:rPr kumimoji="0" lang="en-US" altLang="fr-FR" sz="2800" b="1" i="0" kern="1200" cap="none" spc="0" normalizeH="0" baseline="0" noProof="0">
                <a:solidFill>
                  <a:srgbClr val="DE691B"/>
                </a:solidFill>
                <a:latin typeface="Arial" panose="020B0604020202020204" pitchFamily="34" charset="0"/>
                <a:ea typeface="+mn-ea"/>
                <a:cs typeface="Arial" panose="020B0604020202020204" pitchFamily="34" charset="0"/>
              </a:rPr>
              <a:t>Data Acquisition</a:t>
            </a:r>
            <a:endParaRPr kumimoji="0" lang="en-US" altLang="fr-FR" sz="2800" b="1" i="0" kern="1200" cap="none" spc="0" normalizeH="0" baseline="0" noProof="0">
              <a:solidFill>
                <a:srgbClr val="DE691B"/>
              </a:solidFill>
              <a:latin typeface="Arial" panose="020B0604020202020204" pitchFamily="34" charset="0"/>
              <a:ea typeface="+mn-ea"/>
              <a:cs typeface="Arial" panose="020B0604020202020204" pitchFamily="34" charset="0"/>
            </a:endParaRPr>
          </a:p>
        </p:txBody>
      </p:sp>
      <p:sp>
        <p:nvSpPr>
          <p:cNvPr id="4" name="文本框 3"/>
          <p:cNvSpPr txBox="1"/>
          <p:nvPr/>
        </p:nvSpPr>
        <p:spPr>
          <a:xfrm>
            <a:off x="401320" y="1296670"/>
            <a:ext cx="11345545" cy="847725"/>
          </a:xfrm>
          <a:prstGeom prst="rect">
            <a:avLst/>
          </a:prstGeom>
          <a:noFill/>
        </p:spPr>
        <p:txBody>
          <a:bodyPr wrap="square" rtlCol="0">
            <a:noAutofit/>
          </a:bodyPr>
          <a:p>
            <a:r>
              <a:rPr lang="en-US" altLang="zh-CN" sz="1800" b="1"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Matters needing attention</a:t>
            </a:r>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(14) When scenario switching occurs, ensure that the public areas are covered.</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zh-CN" altLang="en-US"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p:txBody>
      </p:sp>
      <p:graphicFrame>
        <p:nvGraphicFramePr>
          <p:cNvPr id="6" name="表格 5"/>
          <p:cNvGraphicFramePr/>
          <p:nvPr/>
        </p:nvGraphicFramePr>
        <p:xfrm>
          <a:off x="551180" y="1988820"/>
          <a:ext cx="11061065" cy="4053840"/>
        </p:xfrm>
        <a:graphic>
          <a:graphicData uri="http://schemas.openxmlformats.org/drawingml/2006/table">
            <a:tbl>
              <a:tblPr firstRow="1" bandRow="1">
                <a:tableStyleId>{5C22544A-7EE6-4342-B048-85BDC9FD1C3A}</a:tableStyleId>
              </a:tblPr>
              <a:tblGrid>
                <a:gridCol w="3687021"/>
                <a:gridCol w="3687021"/>
                <a:gridCol w="3687021"/>
              </a:tblGrid>
              <a:tr h="381000">
                <a:tc gridSpan="3">
                  <a:txBody>
                    <a:bodyPr/>
                    <a:p>
                      <a:pPr algn="ctr">
                        <a:buNone/>
                      </a:pPr>
                      <a:r>
                        <a:rPr lang="zh-CN" altLang="en-US" sz="1800">
                          <a:latin typeface="Arial" panose="020B0604020202020204" pitchFamily="34" charset="0"/>
                          <a:cs typeface="Arial" panose="020B0604020202020204" pitchFamily="34" charset="0"/>
                        </a:rPr>
                        <a:t>Enter the door</a:t>
                      </a:r>
                      <a:endParaRPr lang="zh-CN" altLang="en-US" sz="1800">
                        <a:latin typeface="Arial" panose="020B0604020202020204" pitchFamily="34" charset="0"/>
                        <a:cs typeface="Arial" panose="020B0604020202020204" pitchFamily="34" charset="0"/>
                      </a:endParaRPr>
                    </a:p>
                  </a:txBody>
                  <a:tcPr/>
                </a:tc>
                <a:tc hMerge="1">
                  <a:tcPr/>
                </a:tc>
                <a:tc hMerge="1">
                  <a:tcPr/>
                </a:tc>
              </a:tr>
              <a:tr h="381000">
                <a:tc gridSpan="3">
                  <a:txBody>
                    <a:bodyPr/>
                    <a:p>
                      <a:pPr>
                        <a:buNone/>
                      </a:pPr>
                      <a:r>
                        <a:rPr lang="en-US" altLang="zh-CN" sz="1800">
                          <a:latin typeface="Arial" panose="020B0604020202020204" pitchFamily="34" charset="0"/>
                          <a:cs typeface="Arial" panose="020B0604020202020204" pitchFamily="34" charset="0"/>
                        </a:rPr>
                        <a:t>Correct example: Enter the door sideways to ensure that there is a common scanning area before and after entering the door, which is convenient for data matching</a:t>
                      </a:r>
                      <a:endParaRPr lang="en-US" altLang="zh-CN" sz="1800">
                        <a:latin typeface="Arial" panose="020B0604020202020204" pitchFamily="34" charset="0"/>
                        <a:cs typeface="Arial" panose="020B0604020202020204" pitchFamily="34" charset="0"/>
                      </a:endParaRPr>
                    </a:p>
                  </a:txBody>
                  <a:tcPr/>
                </a:tc>
                <a:tc hMerge="1">
                  <a:tcPr/>
                </a:tc>
                <a:tc hMerge="1">
                  <a:tcPr/>
                </a:tc>
              </a:tr>
              <a:tr h="381000">
                <a:tc>
                  <a:txBody>
                    <a:bodyPr/>
                    <a:p>
                      <a:pPr algn="ctr">
                        <a:buNone/>
                      </a:pPr>
                      <a:r>
                        <a:rPr lang="en-US" altLang="zh-CN" sz="1800">
                          <a:latin typeface="Arial" panose="020B0604020202020204" pitchFamily="34" charset="0"/>
                          <a:cs typeface="Arial" panose="020B0604020202020204" pitchFamily="34" charset="0"/>
                        </a:rPr>
                        <a:t>Before entering the door</a:t>
                      </a:r>
                      <a:endParaRPr lang="en-US" altLang="zh-CN" sz="1800">
                        <a:latin typeface="Arial" panose="020B0604020202020204" pitchFamily="34" charset="0"/>
                        <a:cs typeface="Arial" panose="020B0604020202020204" pitchFamily="34" charset="0"/>
                      </a:endParaRPr>
                    </a:p>
                  </a:txBody>
                  <a:tcPr/>
                </a:tc>
                <a:tc>
                  <a:txBody>
                    <a:bodyPr/>
                    <a:p>
                      <a:pPr algn="ctr">
                        <a:buNone/>
                      </a:pPr>
                      <a:r>
                        <a:rPr lang="en-US" altLang="zh-CN" sz="1800">
                          <a:latin typeface="Arial" panose="020B0604020202020204" pitchFamily="34" charset="0"/>
                          <a:cs typeface="Arial" panose="020B0604020202020204" pitchFamily="34" charset="0"/>
                        </a:rPr>
                        <a:t>Entering the door</a:t>
                      </a:r>
                      <a:endParaRPr lang="en-US" altLang="zh-CN" sz="1800">
                        <a:latin typeface="Arial" panose="020B0604020202020204" pitchFamily="34" charset="0"/>
                        <a:cs typeface="Arial" panose="020B0604020202020204" pitchFamily="34" charset="0"/>
                      </a:endParaRPr>
                    </a:p>
                  </a:txBody>
                  <a:tcPr/>
                </a:tc>
                <a:tc>
                  <a:txBody>
                    <a:bodyPr/>
                    <a:p>
                      <a:pPr algn="ctr">
                        <a:buNone/>
                      </a:pPr>
                      <a:r>
                        <a:rPr lang="en-US" altLang="zh-CN" sz="1800">
                          <a:latin typeface="Arial" panose="020B0604020202020204" pitchFamily="34" charset="0"/>
                          <a:cs typeface="Arial" panose="020B0604020202020204" pitchFamily="34" charset="0"/>
                        </a:rPr>
                        <a:t>After entering the door</a:t>
                      </a:r>
                      <a:endParaRPr lang="en-US" altLang="zh-CN" sz="1800">
                        <a:latin typeface="Arial" panose="020B0604020202020204" pitchFamily="34" charset="0"/>
                        <a:cs typeface="Arial" panose="020B0604020202020204" pitchFamily="34" charset="0"/>
                      </a:endParaRPr>
                    </a:p>
                  </a:txBody>
                  <a:tcPr/>
                </a:tc>
              </a:tr>
              <a:tr h="381000">
                <a:tc>
                  <a:txBody>
                    <a:bodyPr/>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txBody>
                  <a:tcPr/>
                </a:tc>
                <a:tc>
                  <a:txBody>
                    <a:bodyPr/>
                    <a:p>
                      <a:pPr>
                        <a:buNone/>
                      </a:pPr>
                      <a:endParaRPr lang="zh-CN" altLang="en-US"/>
                    </a:p>
                  </a:txBody>
                  <a:tcPr/>
                </a:tc>
                <a:tc>
                  <a:txBody>
                    <a:bodyPr/>
                    <a:p>
                      <a:pPr>
                        <a:buNone/>
                      </a:pPr>
                      <a:endParaRPr lang="zh-CN" altLang="en-US"/>
                    </a:p>
                  </a:txBody>
                  <a:tcPr/>
                </a:tc>
              </a:tr>
            </a:tbl>
          </a:graphicData>
        </a:graphic>
      </p:graphicFrame>
      <p:pic>
        <p:nvPicPr>
          <p:cNvPr id="8" name="图片 7"/>
          <p:cNvPicPr>
            <a:picLocks noChangeAspect="1"/>
          </p:cNvPicPr>
          <p:nvPr/>
        </p:nvPicPr>
        <p:blipFill>
          <a:blip r:embed="rId4"/>
          <a:stretch>
            <a:fillRect/>
          </a:stretch>
        </p:blipFill>
        <p:spPr>
          <a:xfrm>
            <a:off x="4871720" y="3571240"/>
            <a:ext cx="2476500" cy="2354580"/>
          </a:xfrm>
          <a:prstGeom prst="rect">
            <a:avLst/>
          </a:prstGeom>
        </p:spPr>
      </p:pic>
      <p:pic>
        <p:nvPicPr>
          <p:cNvPr id="10" name="图片 9"/>
          <p:cNvPicPr>
            <a:picLocks noChangeAspect="1"/>
          </p:cNvPicPr>
          <p:nvPr/>
        </p:nvPicPr>
        <p:blipFill>
          <a:blip r:embed="rId5"/>
          <a:stretch>
            <a:fillRect/>
          </a:stretch>
        </p:blipFill>
        <p:spPr>
          <a:xfrm>
            <a:off x="1199515" y="3501390"/>
            <a:ext cx="2415540" cy="2424430"/>
          </a:xfrm>
          <a:prstGeom prst="rect">
            <a:avLst/>
          </a:prstGeom>
        </p:spPr>
      </p:pic>
      <p:pic>
        <p:nvPicPr>
          <p:cNvPr id="11" name="图片 10"/>
          <p:cNvPicPr>
            <a:picLocks noChangeAspect="1"/>
          </p:cNvPicPr>
          <p:nvPr/>
        </p:nvPicPr>
        <p:blipFill>
          <a:blip r:embed="rId6"/>
          <a:stretch>
            <a:fillRect/>
          </a:stretch>
        </p:blipFill>
        <p:spPr>
          <a:xfrm>
            <a:off x="8616315" y="3501390"/>
            <a:ext cx="2212340" cy="24949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19"/>
          <p:cNvCxnSpPr/>
          <p:nvPr/>
        </p:nvCxnSpPr>
        <p:spPr>
          <a:xfrm>
            <a:off x="452120" y="6350635"/>
            <a:ext cx="11584940" cy="0"/>
          </a:xfrm>
          <a:prstGeom prst="line">
            <a:avLst/>
          </a:prstGeom>
          <a:ln w="12700" cmpd="sng">
            <a:solidFill>
              <a:schemeClr val="accent1">
                <a:shade val="50000"/>
              </a:schemeClr>
            </a:solidFill>
            <a:prstDash val="solid"/>
          </a:ln>
        </p:spPr>
        <p:style>
          <a:lnRef idx="2">
            <a:schemeClr val="accent1"/>
          </a:lnRef>
          <a:fillRef idx="0">
            <a:schemeClr val="accent1"/>
          </a:fillRef>
          <a:effectRef idx="1">
            <a:schemeClr val="accent1"/>
          </a:effectRef>
          <a:fontRef idx="minor">
            <a:schemeClr val="tx1"/>
          </a:fontRef>
        </p:style>
      </p:cxnSp>
      <p:pic>
        <p:nvPicPr>
          <p:cNvPr id="21" name="图片 20" descr="页眉"/>
          <p:cNvPicPr>
            <a:picLocks noChangeAspect="1"/>
          </p:cNvPicPr>
          <p:nvPr/>
        </p:nvPicPr>
        <p:blipFill>
          <a:blip r:embed="rId1"/>
          <a:stretch>
            <a:fillRect/>
          </a:stretch>
        </p:blipFill>
        <p:spPr>
          <a:xfrm>
            <a:off x="452120" y="6509385"/>
            <a:ext cx="2219325" cy="287020"/>
          </a:xfrm>
          <a:prstGeom prst="rect">
            <a:avLst/>
          </a:prstGeom>
        </p:spPr>
      </p:pic>
      <p:sp>
        <p:nvSpPr>
          <p:cNvPr id="9" name="Rectangle 8"/>
          <p:cNvSpPr/>
          <p:nvPr>
            <p:custDataLst>
              <p:tags r:id="rId2"/>
            </p:custDataLst>
          </p:nvPr>
        </p:nvSpPr>
        <p:spPr>
          <a:xfrm>
            <a:off x="400956" y="350705"/>
            <a:ext cx="100445" cy="601926"/>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rgbClr val="DE691B"/>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custDataLst>
              <p:tags r:id="rId3"/>
            </p:custDataLst>
          </p:nvPr>
        </p:nvSpPr>
        <p:spPr>
          <a:xfrm>
            <a:off x="695434" y="430783"/>
            <a:ext cx="10195591" cy="521970"/>
          </a:xfrm>
          <a:prstGeom prst="rect">
            <a:avLst/>
          </a:prstGeom>
          <a:noFill/>
        </p:spPr>
        <p:txBody>
          <a:bodyPr wrap="square" rtlCol="0">
            <a:spAutoFit/>
          </a:bodyPr>
          <a:p>
            <a:pPr marR="0" indent="0" defTabSz="609600" fontAlgn="auto">
              <a:lnSpc>
                <a:spcPct val="100000"/>
              </a:lnSpc>
              <a:spcBef>
                <a:spcPts val="0"/>
              </a:spcBef>
              <a:spcAft>
                <a:spcPts val="0"/>
              </a:spcAft>
              <a:buClrTx/>
              <a:buSzTx/>
              <a:buFontTx/>
              <a:buNone/>
              <a:defRPr/>
            </a:pPr>
            <a:r>
              <a:rPr kumimoji="0" lang="en-US" altLang="fr-FR" sz="2800" b="1" i="0" kern="1200" cap="none" spc="0" normalizeH="0" baseline="0" noProof="0">
                <a:solidFill>
                  <a:srgbClr val="DE691B"/>
                </a:solidFill>
                <a:latin typeface="Arial" panose="020B0604020202020204" pitchFamily="34" charset="0"/>
                <a:ea typeface="+mn-ea"/>
                <a:cs typeface="Arial" panose="020B0604020202020204" pitchFamily="34" charset="0"/>
              </a:rPr>
              <a:t>Data Acquisition</a:t>
            </a:r>
            <a:endParaRPr kumimoji="0" lang="en-US" altLang="fr-FR" sz="2800" b="1" i="0" kern="1200" cap="none" spc="0" normalizeH="0" baseline="0" noProof="0">
              <a:solidFill>
                <a:srgbClr val="DE691B"/>
              </a:solidFill>
              <a:latin typeface="Arial" panose="020B0604020202020204" pitchFamily="34" charset="0"/>
              <a:ea typeface="+mn-ea"/>
              <a:cs typeface="Arial" panose="020B0604020202020204" pitchFamily="34" charset="0"/>
            </a:endParaRPr>
          </a:p>
        </p:txBody>
      </p:sp>
      <p:sp>
        <p:nvSpPr>
          <p:cNvPr id="4" name="文本框 3"/>
          <p:cNvSpPr txBox="1"/>
          <p:nvPr/>
        </p:nvSpPr>
        <p:spPr>
          <a:xfrm>
            <a:off x="401320" y="1296670"/>
            <a:ext cx="11345545" cy="847725"/>
          </a:xfrm>
          <a:prstGeom prst="rect">
            <a:avLst/>
          </a:prstGeom>
          <a:noFill/>
        </p:spPr>
        <p:txBody>
          <a:bodyPr wrap="square" rtlCol="0">
            <a:noAutofit/>
          </a:bodyPr>
          <a:p>
            <a:r>
              <a:rPr lang="en-US" altLang="zh-CN" sz="1800" b="1"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Matters needing attention</a:t>
            </a:r>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(14) When scenario switching occurs, ensure that the public areas are covered.</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zh-CN" altLang="en-US"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p:txBody>
      </p:sp>
      <p:graphicFrame>
        <p:nvGraphicFramePr>
          <p:cNvPr id="6" name="表格 5"/>
          <p:cNvGraphicFramePr/>
          <p:nvPr/>
        </p:nvGraphicFramePr>
        <p:xfrm>
          <a:off x="551180" y="1988820"/>
          <a:ext cx="11061065" cy="4053840"/>
        </p:xfrm>
        <a:graphic>
          <a:graphicData uri="http://schemas.openxmlformats.org/drawingml/2006/table">
            <a:tbl>
              <a:tblPr firstRow="1" bandRow="1">
                <a:tableStyleId>{5C22544A-7EE6-4342-B048-85BDC9FD1C3A}</a:tableStyleId>
              </a:tblPr>
              <a:tblGrid>
                <a:gridCol w="3687021"/>
                <a:gridCol w="3687021"/>
                <a:gridCol w="3687021"/>
              </a:tblGrid>
              <a:tr h="381000">
                <a:tc gridSpan="3">
                  <a:txBody>
                    <a:bodyPr/>
                    <a:p>
                      <a:pPr algn="ctr">
                        <a:buNone/>
                      </a:pPr>
                      <a:r>
                        <a:rPr lang="en-US" altLang="zh-CN" sz="1800">
                          <a:latin typeface="Arial" panose="020B0604020202020204" pitchFamily="34" charset="0"/>
                          <a:cs typeface="Arial" panose="020B0604020202020204" pitchFamily="34" charset="0"/>
                        </a:rPr>
                        <a:t>Turn a coner</a:t>
                      </a:r>
                      <a:endParaRPr lang="en-US" altLang="zh-CN" sz="1800">
                        <a:latin typeface="Arial" panose="020B0604020202020204" pitchFamily="34" charset="0"/>
                        <a:cs typeface="Arial" panose="020B0604020202020204" pitchFamily="34" charset="0"/>
                      </a:endParaRPr>
                    </a:p>
                  </a:txBody>
                  <a:tcPr/>
                </a:tc>
                <a:tc hMerge="1">
                  <a:tcPr/>
                </a:tc>
                <a:tc hMerge="1">
                  <a:tcPr/>
                </a:tc>
              </a:tr>
              <a:tr h="640080">
                <a:tc gridSpan="3">
                  <a:txBody>
                    <a:bodyPr/>
                    <a:p>
                      <a:pPr>
                        <a:buNone/>
                      </a:pPr>
                      <a:r>
                        <a:rPr lang="en-US" altLang="zh-CN" sz="1800">
                          <a:latin typeface="Arial" panose="020B0604020202020204" pitchFamily="34" charset="0"/>
                          <a:cs typeface="Arial" panose="020B0604020202020204" pitchFamily="34" charset="0"/>
                        </a:rPr>
                        <a:t>Correct example: When turning, turn the laser to the wall to ensure that the laser can scan both sides at the same time,</a:t>
                      </a:r>
                      <a:r>
                        <a:rPr lang="en-US" altLang="zh-CN" sz="1800">
                          <a:latin typeface="Arial" panose="020B0604020202020204" pitchFamily="34" charset="0"/>
                          <a:cs typeface="Arial" panose="020B0604020202020204" pitchFamily="34" charset="0"/>
                          <a:sym typeface="+mn-ea"/>
                        </a:rPr>
                        <a:t>which is convenient for data matching</a:t>
                      </a:r>
                      <a:endParaRPr lang="en-US" altLang="zh-CN" sz="1800">
                        <a:latin typeface="Arial" panose="020B0604020202020204" pitchFamily="34" charset="0"/>
                        <a:cs typeface="Arial" panose="020B0604020202020204" pitchFamily="34" charset="0"/>
                      </a:endParaRPr>
                    </a:p>
                  </a:txBody>
                  <a:tcPr/>
                </a:tc>
                <a:tc hMerge="1">
                  <a:tcPr/>
                </a:tc>
                <a:tc hMerge="1">
                  <a:tcPr/>
                </a:tc>
              </a:tr>
              <a:tr h="381000">
                <a:tc>
                  <a:txBody>
                    <a:bodyPr/>
                    <a:p>
                      <a:pPr algn="ctr">
                        <a:buNone/>
                      </a:pPr>
                      <a:r>
                        <a:rPr lang="en-US" altLang="zh-CN" sz="1800">
                          <a:latin typeface="Arial" panose="020B0604020202020204" pitchFamily="34" charset="0"/>
                          <a:cs typeface="Arial" panose="020B0604020202020204" pitchFamily="34" charset="0"/>
                        </a:rPr>
                        <a:t>Before turning</a:t>
                      </a:r>
                      <a:endParaRPr lang="en-US" altLang="zh-CN" sz="1800">
                        <a:latin typeface="Arial" panose="020B0604020202020204" pitchFamily="34" charset="0"/>
                        <a:cs typeface="Arial" panose="020B0604020202020204" pitchFamily="34" charset="0"/>
                      </a:endParaRPr>
                    </a:p>
                  </a:txBody>
                  <a:tcPr/>
                </a:tc>
                <a:tc>
                  <a:txBody>
                    <a:bodyPr/>
                    <a:p>
                      <a:pPr algn="ctr">
                        <a:buNone/>
                      </a:pPr>
                      <a:r>
                        <a:rPr lang="en-US" altLang="zh-CN" sz="1800">
                          <a:latin typeface="Arial" panose="020B0604020202020204" pitchFamily="34" charset="0"/>
                          <a:cs typeface="Arial" panose="020B0604020202020204" pitchFamily="34" charset="0"/>
                        </a:rPr>
                        <a:t>Turning</a:t>
                      </a:r>
                      <a:endParaRPr lang="en-US" altLang="zh-CN" sz="1800">
                        <a:latin typeface="Arial" panose="020B0604020202020204" pitchFamily="34" charset="0"/>
                        <a:cs typeface="Arial" panose="020B0604020202020204" pitchFamily="34" charset="0"/>
                      </a:endParaRPr>
                    </a:p>
                  </a:txBody>
                  <a:tcPr/>
                </a:tc>
                <a:tc>
                  <a:txBody>
                    <a:bodyPr/>
                    <a:p>
                      <a:pPr algn="ctr">
                        <a:buNone/>
                      </a:pPr>
                      <a:r>
                        <a:rPr lang="en-US" altLang="zh-CN" sz="1800">
                          <a:latin typeface="Arial" panose="020B0604020202020204" pitchFamily="34" charset="0"/>
                          <a:cs typeface="Arial" panose="020B0604020202020204" pitchFamily="34" charset="0"/>
                        </a:rPr>
                        <a:t>After turning</a:t>
                      </a:r>
                      <a:endParaRPr lang="en-US" altLang="zh-CN" sz="1800">
                        <a:latin typeface="Arial" panose="020B0604020202020204" pitchFamily="34" charset="0"/>
                        <a:cs typeface="Arial" panose="020B0604020202020204" pitchFamily="34" charset="0"/>
                      </a:endParaRPr>
                    </a:p>
                  </a:txBody>
                  <a:tcPr/>
                </a:tc>
              </a:tr>
              <a:tr h="381000">
                <a:tc>
                  <a:txBody>
                    <a:bodyPr/>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txBody>
                  <a:tcPr/>
                </a:tc>
                <a:tc>
                  <a:txBody>
                    <a:bodyPr/>
                    <a:p>
                      <a:pPr>
                        <a:buNone/>
                      </a:pPr>
                      <a:endParaRPr lang="zh-CN" altLang="en-US"/>
                    </a:p>
                  </a:txBody>
                  <a:tcPr/>
                </a:tc>
                <a:tc>
                  <a:txBody>
                    <a:bodyPr/>
                    <a:p>
                      <a:pPr>
                        <a:buNone/>
                      </a:pPr>
                      <a:endParaRPr lang="zh-CN" altLang="en-US"/>
                    </a:p>
                  </a:txBody>
                  <a:tcPr/>
                </a:tc>
              </a:tr>
            </a:tbl>
          </a:graphicData>
        </a:graphic>
      </p:graphicFrame>
      <p:pic>
        <p:nvPicPr>
          <p:cNvPr id="3" name="图片 2"/>
          <p:cNvPicPr>
            <a:picLocks noChangeAspect="1"/>
          </p:cNvPicPr>
          <p:nvPr/>
        </p:nvPicPr>
        <p:blipFill>
          <a:blip r:embed="rId4"/>
          <a:stretch>
            <a:fillRect/>
          </a:stretch>
        </p:blipFill>
        <p:spPr>
          <a:xfrm>
            <a:off x="1055370" y="3501390"/>
            <a:ext cx="2564765" cy="2375535"/>
          </a:xfrm>
          <a:prstGeom prst="rect">
            <a:avLst/>
          </a:prstGeom>
        </p:spPr>
      </p:pic>
      <p:pic>
        <p:nvPicPr>
          <p:cNvPr id="5" name="图片 4"/>
          <p:cNvPicPr>
            <a:picLocks noChangeAspect="1"/>
          </p:cNvPicPr>
          <p:nvPr/>
        </p:nvPicPr>
        <p:blipFill>
          <a:blip r:embed="rId5"/>
          <a:stretch>
            <a:fillRect/>
          </a:stretch>
        </p:blipFill>
        <p:spPr>
          <a:xfrm>
            <a:off x="4846955" y="3573145"/>
            <a:ext cx="2469515" cy="2241550"/>
          </a:xfrm>
          <a:prstGeom prst="rect">
            <a:avLst/>
          </a:prstGeom>
        </p:spPr>
      </p:pic>
      <p:pic>
        <p:nvPicPr>
          <p:cNvPr id="7" name="图片 6"/>
          <p:cNvPicPr>
            <a:picLocks noChangeAspect="1"/>
          </p:cNvPicPr>
          <p:nvPr/>
        </p:nvPicPr>
        <p:blipFill>
          <a:blip r:embed="rId6"/>
          <a:stretch>
            <a:fillRect/>
          </a:stretch>
        </p:blipFill>
        <p:spPr>
          <a:xfrm>
            <a:off x="8399780" y="3651885"/>
            <a:ext cx="2574290" cy="21628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19"/>
          <p:cNvCxnSpPr/>
          <p:nvPr/>
        </p:nvCxnSpPr>
        <p:spPr>
          <a:xfrm>
            <a:off x="452120" y="6350635"/>
            <a:ext cx="11584940" cy="0"/>
          </a:xfrm>
          <a:prstGeom prst="line">
            <a:avLst/>
          </a:prstGeom>
          <a:ln w="12700" cmpd="sng">
            <a:solidFill>
              <a:schemeClr val="accent1">
                <a:shade val="50000"/>
              </a:schemeClr>
            </a:solidFill>
            <a:prstDash val="solid"/>
          </a:ln>
        </p:spPr>
        <p:style>
          <a:lnRef idx="2">
            <a:schemeClr val="accent1"/>
          </a:lnRef>
          <a:fillRef idx="0">
            <a:schemeClr val="accent1"/>
          </a:fillRef>
          <a:effectRef idx="1">
            <a:schemeClr val="accent1"/>
          </a:effectRef>
          <a:fontRef idx="minor">
            <a:schemeClr val="tx1"/>
          </a:fontRef>
        </p:style>
      </p:cxnSp>
      <p:pic>
        <p:nvPicPr>
          <p:cNvPr id="21" name="图片 20" descr="页眉"/>
          <p:cNvPicPr>
            <a:picLocks noChangeAspect="1"/>
          </p:cNvPicPr>
          <p:nvPr/>
        </p:nvPicPr>
        <p:blipFill>
          <a:blip r:embed="rId1"/>
          <a:stretch>
            <a:fillRect/>
          </a:stretch>
        </p:blipFill>
        <p:spPr>
          <a:xfrm>
            <a:off x="452120" y="6509385"/>
            <a:ext cx="2219325" cy="287020"/>
          </a:xfrm>
          <a:prstGeom prst="rect">
            <a:avLst/>
          </a:prstGeom>
        </p:spPr>
      </p:pic>
      <p:sp>
        <p:nvSpPr>
          <p:cNvPr id="9" name="Rectangle 8"/>
          <p:cNvSpPr/>
          <p:nvPr>
            <p:custDataLst>
              <p:tags r:id="rId2"/>
            </p:custDataLst>
          </p:nvPr>
        </p:nvSpPr>
        <p:spPr>
          <a:xfrm>
            <a:off x="400956" y="350705"/>
            <a:ext cx="100445" cy="601926"/>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rgbClr val="DE691B"/>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custDataLst>
              <p:tags r:id="rId3"/>
            </p:custDataLst>
          </p:nvPr>
        </p:nvSpPr>
        <p:spPr>
          <a:xfrm>
            <a:off x="695434" y="430783"/>
            <a:ext cx="10195591" cy="521970"/>
          </a:xfrm>
          <a:prstGeom prst="rect">
            <a:avLst/>
          </a:prstGeom>
          <a:noFill/>
        </p:spPr>
        <p:txBody>
          <a:bodyPr wrap="square" rtlCol="0">
            <a:spAutoFit/>
          </a:bodyPr>
          <a:p>
            <a:pPr marR="0" indent="0" defTabSz="609600" fontAlgn="auto">
              <a:lnSpc>
                <a:spcPct val="100000"/>
              </a:lnSpc>
              <a:spcBef>
                <a:spcPts val="0"/>
              </a:spcBef>
              <a:spcAft>
                <a:spcPts val="0"/>
              </a:spcAft>
              <a:buClrTx/>
              <a:buSzTx/>
              <a:buFontTx/>
              <a:buNone/>
              <a:defRPr/>
            </a:pPr>
            <a:r>
              <a:rPr kumimoji="0" lang="en-US" altLang="fr-FR" sz="2800" b="1" i="0" kern="1200" cap="none" spc="0" normalizeH="0" baseline="0" noProof="0">
                <a:solidFill>
                  <a:srgbClr val="DE691B"/>
                </a:solidFill>
                <a:latin typeface="Arial" panose="020B0604020202020204" pitchFamily="34" charset="0"/>
                <a:ea typeface="+mn-ea"/>
                <a:cs typeface="Arial" panose="020B0604020202020204" pitchFamily="34" charset="0"/>
              </a:rPr>
              <a:t>Data Acquisition</a:t>
            </a:r>
            <a:endParaRPr kumimoji="0" lang="en-US" altLang="fr-FR" sz="2800" b="1" i="0" kern="1200" cap="none" spc="0" normalizeH="0" baseline="0" noProof="0">
              <a:solidFill>
                <a:srgbClr val="DE691B"/>
              </a:solidFill>
              <a:latin typeface="Arial" panose="020B0604020202020204" pitchFamily="34" charset="0"/>
              <a:ea typeface="+mn-ea"/>
              <a:cs typeface="Arial" panose="020B0604020202020204" pitchFamily="34" charset="0"/>
            </a:endParaRPr>
          </a:p>
        </p:txBody>
      </p:sp>
      <p:sp>
        <p:nvSpPr>
          <p:cNvPr id="4" name="文本框 3"/>
          <p:cNvSpPr txBox="1"/>
          <p:nvPr/>
        </p:nvSpPr>
        <p:spPr>
          <a:xfrm>
            <a:off x="401320" y="1296670"/>
            <a:ext cx="11345545" cy="1858010"/>
          </a:xfrm>
          <a:prstGeom prst="rect">
            <a:avLst/>
          </a:prstGeom>
          <a:noFill/>
        </p:spPr>
        <p:txBody>
          <a:bodyPr wrap="square" rtlCol="0">
            <a:noAutofit/>
          </a:bodyPr>
          <a:p>
            <a:r>
              <a:rPr lang="en-US" altLang="zh-CN" sz="1800" b="1"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Matters needing attention</a:t>
            </a:r>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r>
              <a:rPr lang="zh-CN" altLang="en-US" sz="1800" b="1">
                <a:solidFill>
                  <a:srgbClr val="FF0000"/>
                </a:solidFill>
                <a:latin typeface="Arial" panose="020B0604020202020204" pitchFamily="34" charset="0"/>
                <a:cs typeface="Arial" panose="020B0604020202020204" pitchFamily="34" charset="0"/>
                <a:sym typeface="+mn-ea"/>
              </a:rPr>
              <a:t>×</a:t>
            </a:r>
            <a:r>
              <a:rPr lang="en-US" altLang="zh-CN" sz="1800" b="1">
                <a:solidFill>
                  <a:srgbClr val="FF0000"/>
                </a:solidFill>
                <a:latin typeface="Arial" panose="020B0604020202020204" pitchFamily="34" charset="0"/>
                <a:cs typeface="Arial" panose="020B0604020202020204" pitchFamily="34" charset="0"/>
                <a:sym typeface="+mn-ea"/>
              </a:rPr>
              <a:t> </a:t>
            </a:r>
            <a:r>
              <a:rPr lang="en-US" altLang="zh-CN" sz="1800" dirty="0">
                <a:solidFill>
                  <a:srgbClr val="FF0000"/>
                </a:solidFill>
                <a:latin typeface="Arial" panose="020B0604020202020204" pitchFamily="34" charset="0"/>
                <a:ea typeface="微软雅黑" panose="020B0503020204020204" charset="-122"/>
                <a:cs typeface="Arial" panose="020B0604020202020204" pitchFamily="34" charset="0"/>
                <a:sym typeface="+mn-ea"/>
              </a:rPr>
              <a:t>some wrong examples</a:t>
            </a:r>
            <a:endParaRPr lang="en-US" altLang="zh-CN" sz="1800" dirty="0">
              <a:solidFill>
                <a:srgbClr val="FF0000"/>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1800" dirty="0">
              <a:solidFill>
                <a:srgbClr val="FF0000"/>
              </a:solidFill>
              <a:latin typeface="Arial" panose="020B0604020202020204" pitchFamily="34" charset="0"/>
              <a:ea typeface="微软雅黑" panose="020B0503020204020204" charset="-122"/>
              <a:cs typeface="Arial" panose="020B0604020202020204" pitchFamily="34" charset="0"/>
              <a:sym typeface="+mn-ea"/>
            </a:endParaRPr>
          </a:p>
        </p:txBody>
      </p:sp>
      <p:grpSp>
        <p:nvGrpSpPr>
          <p:cNvPr id="8" name="组合 7"/>
          <p:cNvGrpSpPr/>
          <p:nvPr/>
        </p:nvGrpSpPr>
        <p:grpSpPr>
          <a:xfrm>
            <a:off x="593090" y="2420620"/>
            <a:ext cx="10644505" cy="2251710"/>
            <a:chOff x="934" y="3812"/>
            <a:chExt cx="16763" cy="3546"/>
          </a:xfrm>
        </p:grpSpPr>
        <p:pic>
          <p:nvPicPr>
            <p:cNvPr id="2" name="图片 1" descr="旋转太快"/>
            <p:cNvPicPr>
              <a:picLocks noChangeAspect="1"/>
            </p:cNvPicPr>
            <p:nvPr/>
          </p:nvPicPr>
          <p:blipFill>
            <a:blip r:embed="rId4"/>
            <a:stretch>
              <a:fillRect/>
            </a:stretch>
          </p:blipFill>
          <p:spPr>
            <a:xfrm>
              <a:off x="934" y="3842"/>
              <a:ext cx="3840" cy="3488"/>
            </a:xfrm>
            <a:prstGeom prst="rect">
              <a:avLst/>
            </a:prstGeom>
          </p:spPr>
        </p:pic>
        <p:pic>
          <p:nvPicPr>
            <p:cNvPr id="6" name="图片 5"/>
            <p:cNvPicPr>
              <a:picLocks noChangeAspect="1"/>
            </p:cNvPicPr>
            <p:nvPr/>
          </p:nvPicPr>
          <p:blipFill>
            <a:blip r:embed="rId5"/>
            <a:stretch>
              <a:fillRect/>
            </a:stretch>
          </p:blipFill>
          <p:spPr>
            <a:xfrm>
              <a:off x="4951" y="3842"/>
              <a:ext cx="4472" cy="3487"/>
            </a:xfrm>
            <a:prstGeom prst="rect">
              <a:avLst/>
            </a:prstGeom>
          </p:spPr>
        </p:pic>
        <p:pic>
          <p:nvPicPr>
            <p:cNvPr id="7" name="图片 6" descr="特征缺失场景与大车相遇"/>
            <p:cNvPicPr>
              <a:picLocks noChangeAspect="1"/>
            </p:cNvPicPr>
            <p:nvPr/>
          </p:nvPicPr>
          <p:blipFill>
            <a:blip r:embed="rId6"/>
            <a:stretch>
              <a:fillRect/>
            </a:stretch>
          </p:blipFill>
          <p:spPr>
            <a:xfrm>
              <a:off x="9600" y="3842"/>
              <a:ext cx="3726" cy="3516"/>
            </a:xfrm>
            <a:prstGeom prst="rect">
              <a:avLst/>
            </a:prstGeom>
          </p:spPr>
        </p:pic>
        <p:pic>
          <p:nvPicPr>
            <p:cNvPr id="5" name="图片 4" descr="扫描视野狭窄"/>
            <p:cNvPicPr>
              <a:picLocks noChangeAspect="1"/>
            </p:cNvPicPr>
            <p:nvPr/>
          </p:nvPicPr>
          <p:blipFill>
            <a:blip r:embed="rId7"/>
            <a:stretch>
              <a:fillRect/>
            </a:stretch>
          </p:blipFill>
          <p:spPr>
            <a:xfrm>
              <a:off x="13503" y="3812"/>
              <a:ext cx="4194" cy="3517"/>
            </a:xfrm>
            <a:prstGeom prst="rect">
              <a:avLst/>
            </a:prstGeom>
          </p:spPr>
        </p:pic>
      </p:grpSp>
      <p:sp>
        <p:nvSpPr>
          <p:cNvPr id="10" name="文本框 9"/>
          <p:cNvSpPr txBox="1"/>
          <p:nvPr/>
        </p:nvSpPr>
        <p:spPr>
          <a:xfrm>
            <a:off x="839470" y="4797425"/>
            <a:ext cx="2164080" cy="368300"/>
          </a:xfrm>
          <a:prstGeom prst="rect">
            <a:avLst/>
          </a:prstGeom>
          <a:noFill/>
        </p:spPr>
        <p:txBody>
          <a:bodyPr wrap="square" rtlCol="0">
            <a:spAutoFit/>
          </a:bodyPr>
          <a:p>
            <a:r>
              <a:rPr lang="en-US" altLang="zh-CN" sz="1800">
                <a:latin typeface="Arial" panose="020B0604020202020204" pitchFamily="34" charset="0"/>
                <a:cs typeface="Arial" panose="020B0604020202020204" pitchFamily="34" charset="0"/>
              </a:rPr>
              <a:t>Device f</a:t>
            </a:r>
            <a:r>
              <a:rPr lang="zh-CN" altLang="en-US" sz="1800">
                <a:latin typeface="Arial" panose="020B0604020202020204" pitchFamily="34" charset="0"/>
                <a:cs typeface="Arial" panose="020B0604020202020204" pitchFamily="34" charset="0"/>
              </a:rPr>
              <a:t>ast shaking</a:t>
            </a:r>
            <a:endParaRPr lang="zh-CN" altLang="en-US" sz="1800">
              <a:latin typeface="Arial" panose="020B0604020202020204" pitchFamily="34" charset="0"/>
              <a:cs typeface="Arial" panose="020B0604020202020204" pitchFamily="34" charset="0"/>
            </a:endParaRPr>
          </a:p>
        </p:txBody>
      </p:sp>
      <p:sp>
        <p:nvSpPr>
          <p:cNvPr id="11" name="文本框 10"/>
          <p:cNvSpPr txBox="1"/>
          <p:nvPr/>
        </p:nvSpPr>
        <p:spPr>
          <a:xfrm>
            <a:off x="3141980" y="4797425"/>
            <a:ext cx="2839085" cy="368300"/>
          </a:xfrm>
          <a:prstGeom prst="rect">
            <a:avLst/>
          </a:prstGeom>
          <a:noFill/>
        </p:spPr>
        <p:txBody>
          <a:bodyPr wrap="square" rtlCol="0">
            <a:spAutoFit/>
          </a:bodyPr>
          <a:p>
            <a:r>
              <a:rPr lang="en-US" sz="1800">
                <a:latin typeface="Arial" panose="020B0604020202020204" pitchFamily="34" charset="0"/>
                <a:cs typeface="Arial" panose="020B0604020202020204" pitchFamily="34" charset="0"/>
              </a:rPr>
              <a:t>Scanning moving people</a:t>
            </a:r>
            <a:endParaRPr lang="en-US" sz="1800">
              <a:latin typeface="Arial" panose="020B0604020202020204" pitchFamily="34" charset="0"/>
              <a:cs typeface="Arial" panose="020B0604020202020204" pitchFamily="34" charset="0"/>
            </a:endParaRPr>
          </a:p>
        </p:txBody>
      </p:sp>
      <p:sp>
        <p:nvSpPr>
          <p:cNvPr id="13" name="文本框 12"/>
          <p:cNvSpPr txBox="1"/>
          <p:nvPr/>
        </p:nvSpPr>
        <p:spPr>
          <a:xfrm>
            <a:off x="6093460" y="4797425"/>
            <a:ext cx="2481580" cy="368300"/>
          </a:xfrm>
          <a:prstGeom prst="rect">
            <a:avLst/>
          </a:prstGeom>
          <a:noFill/>
        </p:spPr>
        <p:txBody>
          <a:bodyPr wrap="square" rtlCol="0">
            <a:spAutoFit/>
          </a:bodyPr>
          <a:p>
            <a:r>
              <a:rPr lang="en-US" sz="1800">
                <a:latin typeface="Arial" panose="020B0604020202020204" pitchFamily="34" charset="0"/>
                <a:cs typeface="Arial" panose="020B0604020202020204" pitchFamily="34" charset="0"/>
              </a:rPr>
              <a:t>Scanning moving cars</a:t>
            </a:r>
            <a:endParaRPr lang="en-US" sz="1800">
              <a:latin typeface="Arial" panose="020B0604020202020204" pitchFamily="34" charset="0"/>
              <a:cs typeface="Arial" panose="020B0604020202020204" pitchFamily="34" charset="0"/>
            </a:endParaRPr>
          </a:p>
        </p:txBody>
      </p:sp>
      <p:sp>
        <p:nvSpPr>
          <p:cNvPr id="14" name="文本框 13"/>
          <p:cNvSpPr txBox="1"/>
          <p:nvPr/>
        </p:nvSpPr>
        <p:spPr>
          <a:xfrm>
            <a:off x="8688070" y="4797425"/>
            <a:ext cx="2630170" cy="368300"/>
          </a:xfrm>
          <a:prstGeom prst="rect">
            <a:avLst/>
          </a:prstGeom>
          <a:noFill/>
        </p:spPr>
        <p:txBody>
          <a:bodyPr wrap="square" rtlCol="0">
            <a:spAutoFit/>
          </a:bodyPr>
          <a:p>
            <a:r>
              <a:rPr lang="en-US" sz="1800">
                <a:latin typeface="Arial" panose="020B0604020202020204" pitchFamily="34" charset="0"/>
                <a:cs typeface="Arial" panose="020B0604020202020204" pitchFamily="34" charset="0"/>
              </a:rPr>
              <a:t>Too close to the object</a:t>
            </a:r>
            <a:endParaRPr lang="en-US" sz="180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19"/>
          <p:cNvCxnSpPr/>
          <p:nvPr/>
        </p:nvCxnSpPr>
        <p:spPr>
          <a:xfrm>
            <a:off x="452120" y="6350635"/>
            <a:ext cx="11584940" cy="0"/>
          </a:xfrm>
          <a:prstGeom prst="line">
            <a:avLst/>
          </a:prstGeom>
          <a:ln w="12700" cmpd="sng">
            <a:solidFill>
              <a:schemeClr val="accent1">
                <a:shade val="50000"/>
              </a:schemeClr>
            </a:solidFill>
            <a:prstDash val="solid"/>
          </a:ln>
        </p:spPr>
        <p:style>
          <a:lnRef idx="2">
            <a:schemeClr val="accent1"/>
          </a:lnRef>
          <a:fillRef idx="0">
            <a:schemeClr val="accent1"/>
          </a:fillRef>
          <a:effectRef idx="1">
            <a:schemeClr val="accent1"/>
          </a:effectRef>
          <a:fontRef idx="minor">
            <a:schemeClr val="tx1"/>
          </a:fontRef>
        </p:style>
      </p:cxnSp>
      <p:pic>
        <p:nvPicPr>
          <p:cNvPr id="21" name="图片 20" descr="页眉"/>
          <p:cNvPicPr>
            <a:picLocks noChangeAspect="1"/>
          </p:cNvPicPr>
          <p:nvPr/>
        </p:nvPicPr>
        <p:blipFill>
          <a:blip r:embed="rId1"/>
          <a:stretch>
            <a:fillRect/>
          </a:stretch>
        </p:blipFill>
        <p:spPr>
          <a:xfrm>
            <a:off x="452120" y="6509385"/>
            <a:ext cx="2219325" cy="287020"/>
          </a:xfrm>
          <a:prstGeom prst="rect">
            <a:avLst/>
          </a:prstGeom>
        </p:spPr>
      </p:pic>
      <p:sp>
        <p:nvSpPr>
          <p:cNvPr id="9" name="Rectangle 8"/>
          <p:cNvSpPr/>
          <p:nvPr>
            <p:custDataLst>
              <p:tags r:id="rId2"/>
            </p:custDataLst>
          </p:nvPr>
        </p:nvSpPr>
        <p:spPr>
          <a:xfrm>
            <a:off x="400956" y="350705"/>
            <a:ext cx="100445" cy="601926"/>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rgbClr val="DE691B"/>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custDataLst>
              <p:tags r:id="rId3"/>
            </p:custDataLst>
          </p:nvPr>
        </p:nvSpPr>
        <p:spPr>
          <a:xfrm>
            <a:off x="695434" y="430783"/>
            <a:ext cx="10195591" cy="521970"/>
          </a:xfrm>
          <a:prstGeom prst="rect">
            <a:avLst/>
          </a:prstGeom>
          <a:noFill/>
        </p:spPr>
        <p:txBody>
          <a:bodyPr wrap="square" rtlCol="0">
            <a:spAutoFit/>
          </a:bodyPr>
          <a:p>
            <a:pPr marR="0" indent="0" defTabSz="609600" fontAlgn="auto">
              <a:lnSpc>
                <a:spcPct val="100000"/>
              </a:lnSpc>
              <a:spcBef>
                <a:spcPts val="0"/>
              </a:spcBef>
              <a:spcAft>
                <a:spcPts val="0"/>
              </a:spcAft>
              <a:buClrTx/>
              <a:buSzTx/>
              <a:buFontTx/>
              <a:buNone/>
              <a:defRPr/>
            </a:pPr>
            <a:r>
              <a:rPr kumimoji="0" lang="en-US" altLang="fr-FR" sz="2800" b="1" i="0" kern="1200" cap="none" spc="0" normalizeH="0" baseline="0" noProof="0">
                <a:solidFill>
                  <a:srgbClr val="DE691B"/>
                </a:solidFill>
                <a:latin typeface="Arial" panose="020B0604020202020204" pitchFamily="34" charset="0"/>
                <a:ea typeface="+mn-ea"/>
                <a:cs typeface="Arial" panose="020B0604020202020204" pitchFamily="34" charset="0"/>
              </a:rPr>
              <a:t>Data Processing</a:t>
            </a:r>
            <a:endParaRPr kumimoji="0" lang="en-US" altLang="fr-FR" sz="2800" b="1" i="0" kern="1200" cap="none" spc="0" normalizeH="0" baseline="0" noProof="0">
              <a:solidFill>
                <a:srgbClr val="DE691B"/>
              </a:solidFill>
              <a:latin typeface="Arial" panose="020B0604020202020204" pitchFamily="34" charset="0"/>
              <a:ea typeface="+mn-ea"/>
              <a:cs typeface="Arial" panose="020B0604020202020204" pitchFamily="34" charset="0"/>
            </a:endParaRPr>
          </a:p>
        </p:txBody>
      </p:sp>
      <p:sp>
        <p:nvSpPr>
          <p:cNvPr id="4" name="文本框 3"/>
          <p:cNvSpPr txBox="1"/>
          <p:nvPr/>
        </p:nvSpPr>
        <p:spPr>
          <a:xfrm>
            <a:off x="401320" y="1296670"/>
            <a:ext cx="11345545" cy="1858010"/>
          </a:xfrm>
          <a:prstGeom prst="rect">
            <a:avLst/>
          </a:prstGeom>
          <a:noFill/>
        </p:spPr>
        <p:txBody>
          <a:bodyPr wrap="square" rtlCol="0">
            <a:noAutofit/>
          </a:bodyPr>
          <a:p>
            <a:r>
              <a:rPr lang="en-US" altLang="zh-CN" sz="1800" b="1"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Step 1: Data copying</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pPr algn="just"/>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Power off the device, connect the device to the computer via TYPE-C cable, then copy the data to the specified location.</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pPr algn="just"/>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pPr algn="just"/>
            <a:r>
              <a:rPr lang="en-US" sz="1800" b="1">
                <a:solidFill>
                  <a:schemeClr val="tx1">
                    <a:lumMod val="75000"/>
                  </a:schemeClr>
                </a:solidFill>
                <a:latin typeface="Arial" panose="020B0604020202020204" pitchFamily="34" charset="0"/>
                <a:ea typeface="仿宋" panose="02010609060101010101" charset="-122"/>
                <a:cs typeface="Arial" panose="020B0604020202020204" pitchFamily="34" charset="0"/>
                <a:sym typeface="+mn-ea"/>
              </a:rPr>
              <a:t>Sales tactics</a:t>
            </a:r>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 </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pPr algn="just"/>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It is convenient and efficient to copy data, and it only takes 5 minutes to copy the data collecting for 1 hour. Data integrity is automatically checked during the copy process; The project data and real-time point cloud data are copied together, and the real-time point cloud can be directly loaded and used.</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p:txBody>
      </p:sp>
      <p:pic>
        <p:nvPicPr>
          <p:cNvPr id="3" name="图片 2"/>
          <p:cNvPicPr>
            <a:picLocks noChangeAspect="1"/>
          </p:cNvPicPr>
          <p:nvPr/>
        </p:nvPicPr>
        <p:blipFill>
          <a:blip r:embed="rId4"/>
          <a:stretch>
            <a:fillRect/>
          </a:stretch>
        </p:blipFill>
        <p:spPr>
          <a:xfrm>
            <a:off x="2711450" y="3573145"/>
            <a:ext cx="2830195" cy="2604770"/>
          </a:xfrm>
          <a:prstGeom prst="rect">
            <a:avLst/>
          </a:prstGeom>
          <a:noFill/>
          <a:ln>
            <a:noFill/>
          </a:ln>
        </p:spPr>
      </p:pic>
      <p:pic>
        <p:nvPicPr>
          <p:cNvPr id="15" name="图片 14"/>
          <p:cNvPicPr>
            <a:picLocks noChangeAspect="1"/>
          </p:cNvPicPr>
          <p:nvPr/>
        </p:nvPicPr>
        <p:blipFill>
          <a:blip r:embed="rId5"/>
          <a:stretch>
            <a:fillRect/>
          </a:stretch>
        </p:blipFill>
        <p:spPr>
          <a:xfrm>
            <a:off x="5880100" y="3573145"/>
            <a:ext cx="2668270" cy="265112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19"/>
          <p:cNvCxnSpPr/>
          <p:nvPr/>
        </p:nvCxnSpPr>
        <p:spPr>
          <a:xfrm>
            <a:off x="452120" y="6350635"/>
            <a:ext cx="11584940" cy="0"/>
          </a:xfrm>
          <a:prstGeom prst="line">
            <a:avLst/>
          </a:prstGeom>
          <a:ln w="12700" cmpd="sng">
            <a:solidFill>
              <a:schemeClr val="accent1">
                <a:shade val="50000"/>
              </a:schemeClr>
            </a:solidFill>
            <a:prstDash val="solid"/>
          </a:ln>
        </p:spPr>
        <p:style>
          <a:lnRef idx="2">
            <a:schemeClr val="accent1"/>
          </a:lnRef>
          <a:fillRef idx="0">
            <a:schemeClr val="accent1"/>
          </a:fillRef>
          <a:effectRef idx="1">
            <a:schemeClr val="accent1"/>
          </a:effectRef>
          <a:fontRef idx="minor">
            <a:schemeClr val="tx1"/>
          </a:fontRef>
        </p:style>
      </p:cxnSp>
      <p:pic>
        <p:nvPicPr>
          <p:cNvPr id="21" name="图片 20" descr="页眉"/>
          <p:cNvPicPr>
            <a:picLocks noChangeAspect="1"/>
          </p:cNvPicPr>
          <p:nvPr/>
        </p:nvPicPr>
        <p:blipFill>
          <a:blip r:embed="rId1"/>
          <a:stretch>
            <a:fillRect/>
          </a:stretch>
        </p:blipFill>
        <p:spPr>
          <a:xfrm>
            <a:off x="452120" y="6509385"/>
            <a:ext cx="2219325" cy="287020"/>
          </a:xfrm>
          <a:prstGeom prst="rect">
            <a:avLst/>
          </a:prstGeom>
        </p:spPr>
      </p:pic>
      <p:sp>
        <p:nvSpPr>
          <p:cNvPr id="9" name="Rectangle 8"/>
          <p:cNvSpPr/>
          <p:nvPr>
            <p:custDataLst>
              <p:tags r:id="rId2"/>
            </p:custDataLst>
          </p:nvPr>
        </p:nvSpPr>
        <p:spPr>
          <a:xfrm>
            <a:off x="400956" y="350705"/>
            <a:ext cx="100445" cy="601926"/>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rgbClr val="DE691B"/>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custDataLst>
              <p:tags r:id="rId3"/>
            </p:custDataLst>
          </p:nvPr>
        </p:nvSpPr>
        <p:spPr>
          <a:xfrm>
            <a:off x="695434" y="430783"/>
            <a:ext cx="10195591" cy="521970"/>
          </a:xfrm>
          <a:prstGeom prst="rect">
            <a:avLst/>
          </a:prstGeom>
          <a:noFill/>
        </p:spPr>
        <p:txBody>
          <a:bodyPr wrap="square" rtlCol="0">
            <a:spAutoFit/>
          </a:bodyPr>
          <a:p>
            <a:pPr marR="0" indent="0" defTabSz="609600" fontAlgn="auto">
              <a:lnSpc>
                <a:spcPct val="100000"/>
              </a:lnSpc>
              <a:spcBef>
                <a:spcPts val="0"/>
              </a:spcBef>
              <a:spcAft>
                <a:spcPts val="0"/>
              </a:spcAft>
              <a:buClrTx/>
              <a:buSzTx/>
              <a:buFontTx/>
              <a:buNone/>
              <a:defRPr/>
            </a:pPr>
            <a:r>
              <a:rPr kumimoji="0" lang="en-US" altLang="fr-FR" sz="2800" b="1" i="0" kern="1200" cap="none" spc="0" normalizeH="0" baseline="0" noProof="0">
                <a:solidFill>
                  <a:srgbClr val="DE691B"/>
                </a:solidFill>
                <a:latin typeface="Arial" panose="020B0604020202020204" pitchFamily="34" charset="0"/>
                <a:ea typeface="+mn-ea"/>
                <a:cs typeface="Arial" panose="020B0604020202020204" pitchFamily="34" charset="0"/>
              </a:rPr>
              <a:t>Data Processing</a:t>
            </a:r>
            <a:endParaRPr kumimoji="0" lang="en-US" altLang="fr-FR" sz="2800" b="1" i="0" kern="1200" cap="none" spc="0" normalizeH="0" baseline="0" noProof="0">
              <a:solidFill>
                <a:srgbClr val="DE691B"/>
              </a:solidFill>
              <a:latin typeface="Arial" panose="020B0604020202020204" pitchFamily="34" charset="0"/>
              <a:ea typeface="+mn-ea"/>
              <a:cs typeface="Arial" panose="020B0604020202020204" pitchFamily="34" charset="0"/>
            </a:endParaRPr>
          </a:p>
        </p:txBody>
      </p:sp>
      <p:sp>
        <p:nvSpPr>
          <p:cNvPr id="4" name="文本框 3"/>
          <p:cNvSpPr txBox="1"/>
          <p:nvPr/>
        </p:nvSpPr>
        <p:spPr>
          <a:xfrm>
            <a:off x="401320" y="1296670"/>
            <a:ext cx="11345545" cy="1858010"/>
          </a:xfrm>
          <a:prstGeom prst="rect">
            <a:avLst/>
          </a:prstGeom>
          <a:noFill/>
        </p:spPr>
        <p:txBody>
          <a:bodyPr wrap="square" rtlCol="0">
            <a:noAutofit/>
          </a:bodyPr>
          <a:p>
            <a:r>
              <a:rPr lang="en-US" altLang="zh-CN" sz="1800" b="1"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Step 2: Create task and set coordinate system</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pPr algn="just"/>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Open CoPre software, Click Home -&gt; Create, pop up the dialog box to create a task. After clicking “Create” , a coordinate settings window will pop up, you can choose relative coordinate system or projected coordinate system .</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p:txBody>
      </p:sp>
      <p:pic>
        <p:nvPicPr>
          <p:cNvPr id="311098093" name="图片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501650" y="2562225"/>
            <a:ext cx="3046730" cy="3417570"/>
          </a:xfrm>
          <a:prstGeom prst="rect">
            <a:avLst/>
          </a:prstGeom>
          <a:noFill/>
          <a:ln>
            <a:noFill/>
          </a:ln>
        </p:spPr>
      </p:pic>
      <p:pic>
        <p:nvPicPr>
          <p:cNvPr id="1361861581" name="图片 1"/>
          <p:cNvPicPr>
            <a:picLocks noChangeAspect="1"/>
          </p:cNvPicPr>
          <p:nvPr/>
        </p:nvPicPr>
        <p:blipFill>
          <a:blip r:embed="rId5"/>
          <a:stretch>
            <a:fillRect/>
          </a:stretch>
        </p:blipFill>
        <p:spPr>
          <a:xfrm>
            <a:off x="3863975" y="2562225"/>
            <a:ext cx="3248660" cy="3415030"/>
          </a:xfrm>
          <a:prstGeom prst="rect">
            <a:avLst/>
          </a:prstGeom>
        </p:spPr>
      </p:pic>
      <p:sp>
        <p:nvSpPr>
          <p:cNvPr id="2" name="文本框 1"/>
          <p:cNvSpPr txBox="1"/>
          <p:nvPr/>
        </p:nvSpPr>
        <p:spPr>
          <a:xfrm>
            <a:off x="7448550" y="3213100"/>
            <a:ext cx="4192270" cy="1476375"/>
          </a:xfrm>
          <a:prstGeom prst="rect">
            <a:avLst/>
          </a:prstGeom>
          <a:noFill/>
        </p:spPr>
        <p:txBody>
          <a:bodyPr wrap="square" rtlCol="0">
            <a:spAutoFit/>
          </a:bodyPr>
          <a:p>
            <a:r>
              <a:rPr lang="en-US" sz="1800" b="1">
                <a:solidFill>
                  <a:schemeClr val="tx1">
                    <a:lumMod val="75000"/>
                  </a:schemeClr>
                </a:solidFill>
                <a:latin typeface="Arial" panose="020B0604020202020204" pitchFamily="34" charset="0"/>
                <a:ea typeface="仿宋" panose="02010609060101010101" charset="-122"/>
                <a:cs typeface="Arial" panose="020B0604020202020204" pitchFamily="34" charset="0"/>
                <a:sym typeface="+mn-ea"/>
              </a:rPr>
              <a:t>Sales tactics</a:t>
            </a:r>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a:t>
            </a:r>
            <a:r>
              <a:rPr lang="en-US" altLang="zh-CN"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 </a:t>
            </a:r>
            <a:endParaRPr lang="en-US" altLang="zh-CN"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pPr algn="just"/>
            <a:r>
              <a:rPr lang="en-US" altLang="zh-CN" sz="1800">
                <a:solidFill>
                  <a:schemeClr val="tx1">
                    <a:lumMod val="75000"/>
                  </a:schemeClr>
                </a:solidFill>
                <a:latin typeface="Arial" panose="020B0604020202020204" pitchFamily="34" charset="0"/>
                <a:cs typeface="Arial" panose="020B0604020202020204" pitchFamily="34" charset="0"/>
              </a:rPr>
              <a:t>It can directly output the result data of the target coordinate system without the need for subsequent complex coordinate conversion.</a:t>
            </a:r>
            <a:endParaRPr lang="en-US" altLang="zh-CN" sz="1800">
              <a:solidFill>
                <a:schemeClr val="tx1">
                  <a:lumMod val="75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19"/>
          <p:cNvCxnSpPr/>
          <p:nvPr/>
        </p:nvCxnSpPr>
        <p:spPr>
          <a:xfrm>
            <a:off x="452120" y="6350635"/>
            <a:ext cx="11584940" cy="0"/>
          </a:xfrm>
          <a:prstGeom prst="line">
            <a:avLst/>
          </a:prstGeom>
          <a:ln w="12700" cmpd="sng">
            <a:solidFill>
              <a:schemeClr val="accent1">
                <a:shade val="50000"/>
              </a:schemeClr>
            </a:solidFill>
            <a:prstDash val="solid"/>
          </a:ln>
        </p:spPr>
        <p:style>
          <a:lnRef idx="2">
            <a:schemeClr val="accent1"/>
          </a:lnRef>
          <a:fillRef idx="0">
            <a:schemeClr val="accent1"/>
          </a:fillRef>
          <a:effectRef idx="1">
            <a:schemeClr val="accent1"/>
          </a:effectRef>
          <a:fontRef idx="minor">
            <a:schemeClr val="tx1"/>
          </a:fontRef>
        </p:style>
      </p:cxnSp>
      <p:pic>
        <p:nvPicPr>
          <p:cNvPr id="21" name="图片 20" descr="页眉"/>
          <p:cNvPicPr>
            <a:picLocks noChangeAspect="1"/>
          </p:cNvPicPr>
          <p:nvPr/>
        </p:nvPicPr>
        <p:blipFill>
          <a:blip r:embed="rId1"/>
          <a:stretch>
            <a:fillRect/>
          </a:stretch>
        </p:blipFill>
        <p:spPr>
          <a:xfrm>
            <a:off x="452120" y="6509385"/>
            <a:ext cx="2219325" cy="287020"/>
          </a:xfrm>
          <a:prstGeom prst="rect">
            <a:avLst/>
          </a:prstGeom>
        </p:spPr>
      </p:pic>
      <p:sp>
        <p:nvSpPr>
          <p:cNvPr id="9" name="Rectangle 8"/>
          <p:cNvSpPr/>
          <p:nvPr>
            <p:custDataLst>
              <p:tags r:id="rId2"/>
            </p:custDataLst>
          </p:nvPr>
        </p:nvSpPr>
        <p:spPr>
          <a:xfrm>
            <a:off x="400956" y="350705"/>
            <a:ext cx="100445" cy="601926"/>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rgbClr val="DE691B"/>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custDataLst>
              <p:tags r:id="rId3"/>
            </p:custDataLst>
          </p:nvPr>
        </p:nvSpPr>
        <p:spPr>
          <a:xfrm>
            <a:off x="695434" y="430783"/>
            <a:ext cx="10195591" cy="521970"/>
          </a:xfrm>
          <a:prstGeom prst="rect">
            <a:avLst/>
          </a:prstGeom>
          <a:noFill/>
        </p:spPr>
        <p:txBody>
          <a:bodyPr wrap="square" rtlCol="0">
            <a:spAutoFit/>
          </a:bodyPr>
          <a:p>
            <a:pPr marR="0" indent="0" defTabSz="609600" fontAlgn="auto">
              <a:lnSpc>
                <a:spcPct val="100000"/>
              </a:lnSpc>
              <a:spcBef>
                <a:spcPts val="0"/>
              </a:spcBef>
              <a:spcAft>
                <a:spcPts val="0"/>
              </a:spcAft>
              <a:buClrTx/>
              <a:buSzTx/>
              <a:buFontTx/>
              <a:buNone/>
              <a:defRPr/>
            </a:pPr>
            <a:r>
              <a:rPr kumimoji="0" lang="en-US" altLang="fr-FR" sz="2800" b="1" i="0" kern="1200" cap="none" spc="0" normalizeH="0" baseline="0" noProof="0">
                <a:solidFill>
                  <a:srgbClr val="DE691B"/>
                </a:solidFill>
                <a:latin typeface="Arial" panose="020B0604020202020204" pitchFamily="34" charset="0"/>
                <a:ea typeface="+mn-ea"/>
                <a:cs typeface="Arial" panose="020B0604020202020204" pitchFamily="34" charset="0"/>
              </a:rPr>
              <a:t>Data Processing</a:t>
            </a:r>
            <a:endParaRPr kumimoji="0" lang="en-US" altLang="fr-FR" sz="2800" b="1" i="0" kern="1200" cap="none" spc="0" normalizeH="0" baseline="0" noProof="0">
              <a:solidFill>
                <a:srgbClr val="DE691B"/>
              </a:solidFill>
              <a:latin typeface="Arial" panose="020B0604020202020204" pitchFamily="34" charset="0"/>
              <a:ea typeface="+mn-ea"/>
              <a:cs typeface="Arial" panose="020B0604020202020204" pitchFamily="34" charset="0"/>
            </a:endParaRPr>
          </a:p>
        </p:txBody>
      </p:sp>
      <p:sp>
        <p:nvSpPr>
          <p:cNvPr id="4" name="文本框 3"/>
          <p:cNvSpPr txBox="1"/>
          <p:nvPr/>
        </p:nvSpPr>
        <p:spPr>
          <a:xfrm>
            <a:off x="401320" y="1296670"/>
            <a:ext cx="11345545" cy="1858010"/>
          </a:xfrm>
          <a:prstGeom prst="rect">
            <a:avLst/>
          </a:prstGeom>
          <a:noFill/>
        </p:spPr>
        <p:txBody>
          <a:bodyPr wrap="square" rtlCol="0">
            <a:noAutofit/>
          </a:bodyPr>
          <a:p>
            <a:r>
              <a:rPr lang="en-US" altLang="zh-CN" sz="1800" b="1"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Step 3: Load real-time point cloud</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pPr algn="just"/>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In CoPre's SLAM processing module, click on 'Load Real-Time Data' , it will generate and display real-time point cloud results. To export real-time point cloud data in LAS format, click on 'Export Real-Time Data'. </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p:txBody>
      </p:sp>
      <p:pic>
        <p:nvPicPr>
          <p:cNvPr id="1246230292" name="图片 1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501650" y="2277110"/>
            <a:ext cx="6570345" cy="3914775"/>
          </a:xfrm>
          <a:prstGeom prst="rect">
            <a:avLst/>
          </a:prstGeom>
          <a:noFill/>
          <a:ln>
            <a:noFill/>
          </a:ln>
        </p:spPr>
      </p:pic>
      <p:sp>
        <p:nvSpPr>
          <p:cNvPr id="2" name="文本框 1"/>
          <p:cNvSpPr txBox="1"/>
          <p:nvPr/>
        </p:nvSpPr>
        <p:spPr>
          <a:xfrm>
            <a:off x="7448550" y="3213100"/>
            <a:ext cx="4192270" cy="1753235"/>
          </a:xfrm>
          <a:prstGeom prst="rect">
            <a:avLst/>
          </a:prstGeom>
          <a:noFill/>
        </p:spPr>
        <p:txBody>
          <a:bodyPr wrap="square" rtlCol="0">
            <a:spAutoFit/>
          </a:bodyPr>
          <a:p>
            <a:r>
              <a:rPr lang="en-US" sz="1800" b="1">
                <a:solidFill>
                  <a:schemeClr val="tx1">
                    <a:lumMod val="75000"/>
                  </a:schemeClr>
                </a:solidFill>
                <a:latin typeface="Arial" panose="020B0604020202020204" pitchFamily="34" charset="0"/>
                <a:ea typeface="仿宋" panose="02010609060101010101" charset="-122"/>
                <a:cs typeface="Arial" panose="020B0604020202020204" pitchFamily="34" charset="0"/>
                <a:sym typeface="+mn-ea"/>
              </a:rPr>
              <a:t>Sales tactics</a:t>
            </a:r>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a:t>
            </a:r>
            <a:r>
              <a:rPr lang="en-US" altLang="zh-CN"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 </a:t>
            </a:r>
            <a:endParaRPr lang="en-US" altLang="zh-CN"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pPr algn="just"/>
            <a:r>
              <a:rPr lang="en-US" altLang="zh-CN" sz="1800">
                <a:solidFill>
                  <a:schemeClr val="tx1">
                    <a:lumMod val="75000"/>
                  </a:schemeClr>
                </a:solidFill>
                <a:latin typeface="Arial" panose="020B0604020202020204" pitchFamily="34" charset="0"/>
                <a:cs typeface="Arial" panose="020B0604020202020204" pitchFamily="34" charset="0"/>
              </a:rPr>
              <a:t>The real-time point cloud can be viewed through CoPre one-click loading, which can not only measure it, but also support accuracy check and output accuracy report.</a:t>
            </a:r>
            <a:endParaRPr lang="en-US" altLang="zh-CN" sz="1800">
              <a:solidFill>
                <a:schemeClr val="tx1">
                  <a:lumMod val="75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19"/>
          <p:cNvCxnSpPr/>
          <p:nvPr/>
        </p:nvCxnSpPr>
        <p:spPr>
          <a:xfrm>
            <a:off x="452120" y="6350635"/>
            <a:ext cx="11584940" cy="0"/>
          </a:xfrm>
          <a:prstGeom prst="line">
            <a:avLst/>
          </a:prstGeom>
          <a:ln w="12700" cmpd="sng">
            <a:solidFill>
              <a:schemeClr val="accent1">
                <a:shade val="50000"/>
              </a:schemeClr>
            </a:solidFill>
            <a:prstDash val="solid"/>
          </a:ln>
        </p:spPr>
        <p:style>
          <a:lnRef idx="2">
            <a:schemeClr val="accent1"/>
          </a:lnRef>
          <a:fillRef idx="0">
            <a:schemeClr val="accent1"/>
          </a:fillRef>
          <a:effectRef idx="1">
            <a:schemeClr val="accent1"/>
          </a:effectRef>
          <a:fontRef idx="minor">
            <a:schemeClr val="tx1"/>
          </a:fontRef>
        </p:style>
      </p:cxnSp>
      <p:pic>
        <p:nvPicPr>
          <p:cNvPr id="21" name="图片 20" descr="页眉"/>
          <p:cNvPicPr>
            <a:picLocks noChangeAspect="1"/>
          </p:cNvPicPr>
          <p:nvPr/>
        </p:nvPicPr>
        <p:blipFill>
          <a:blip r:embed="rId1"/>
          <a:stretch>
            <a:fillRect/>
          </a:stretch>
        </p:blipFill>
        <p:spPr>
          <a:xfrm>
            <a:off x="452120" y="6509385"/>
            <a:ext cx="2219325" cy="287020"/>
          </a:xfrm>
          <a:prstGeom prst="rect">
            <a:avLst/>
          </a:prstGeom>
        </p:spPr>
      </p:pic>
      <p:sp>
        <p:nvSpPr>
          <p:cNvPr id="9" name="Rectangle 8"/>
          <p:cNvSpPr/>
          <p:nvPr>
            <p:custDataLst>
              <p:tags r:id="rId2"/>
            </p:custDataLst>
          </p:nvPr>
        </p:nvSpPr>
        <p:spPr>
          <a:xfrm>
            <a:off x="400956" y="350705"/>
            <a:ext cx="100445" cy="601926"/>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rgbClr val="DE691B"/>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custDataLst>
              <p:tags r:id="rId3"/>
            </p:custDataLst>
          </p:nvPr>
        </p:nvSpPr>
        <p:spPr>
          <a:xfrm>
            <a:off x="695434" y="430783"/>
            <a:ext cx="10195591" cy="521970"/>
          </a:xfrm>
          <a:prstGeom prst="rect">
            <a:avLst/>
          </a:prstGeom>
          <a:noFill/>
        </p:spPr>
        <p:txBody>
          <a:bodyPr wrap="square" rtlCol="0">
            <a:spAutoFit/>
          </a:bodyPr>
          <a:p>
            <a:pPr marR="0" indent="0" defTabSz="609600" fontAlgn="auto">
              <a:lnSpc>
                <a:spcPct val="100000"/>
              </a:lnSpc>
              <a:spcBef>
                <a:spcPts val="0"/>
              </a:spcBef>
              <a:spcAft>
                <a:spcPts val="0"/>
              </a:spcAft>
              <a:buClrTx/>
              <a:buSzTx/>
              <a:buFontTx/>
              <a:buNone/>
              <a:defRPr/>
            </a:pPr>
            <a:r>
              <a:rPr kumimoji="0" lang="en-US" altLang="fr-FR" sz="2800" b="1" i="0" kern="1200" cap="none" spc="0" normalizeH="0" baseline="0" noProof="0">
                <a:solidFill>
                  <a:srgbClr val="DE691B"/>
                </a:solidFill>
                <a:latin typeface="Arial" panose="020B0604020202020204" pitchFamily="34" charset="0"/>
                <a:ea typeface="+mn-ea"/>
                <a:cs typeface="Arial" panose="020B0604020202020204" pitchFamily="34" charset="0"/>
              </a:rPr>
              <a:t>Data Processing</a:t>
            </a:r>
            <a:endParaRPr kumimoji="0" lang="en-US" altLang="fr-FR" sz="2800" b="1" i="0" kern="1200" cap="none" spc="0" normalizeH="0" baseline="0" noProof="0">
              <a:solidFill>
                <a:srgbClr val="DE691B"/>
              </a:solidFill>
              <a:latin typeface="Arial" panose="020B0604020202020204" pitchFamily="34" charset="0"/>
              <a:ea typeface="+mn-ea"/>
              <a:cs typeface="Arial" panose="020B0604020202020204" pitchFamily="34" charset="0"/>
            </a:endParaRPr>
          </a:p>
        </p:txBody>
      </p:sp>
      <p:sp>
        <p:nvSpPr>
          <p:cNvPr id="4" name="文本框 3"/>
          <p:cNvSpPr txBox="1"/>
          <p:nvPr/>
        </p:nvSpPr>
        <p:spPr>
          <a:xfrm>
            <a:off x="401320" y="1296670"/>
            <a:ext cx="11345545" cy="1011555"/>
          </a:xfrm>
          <a:prstGeom prst="rect">
            <a:avLst/>
          </a:prstGeom>
          <a:noFill/>
        </p:spPr>
        <p:txBody>
          <a:bodyPr wrap="square" rtlCol="0">
            <a:noAutofit/>
          </a:bodyPr>
          <a:p>
            <a:r>
              <a:rPr lang="en-US" altLang="zh-CN" sz="1800" b="1"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Step 4: Accuracy optimization</a:t>
            </a:r>
            <a:endParaRPr lang="en-US" altLang="zh-CN" sz="1800" b="1"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Click “Auto Accuracy Optimization” , pop up the dialog box to select proects that need to be processed in the list. </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p:txBody>
      </p:sp>
      <p:pic>
        <p:nvPicPr>
          <p:cNvPr id="949097298" name="图片 1"/>
          <p:cNvPicPr>
            <a:picLocks noChangeAspect="1"/>
          </p:cNvPicPr>
          <p:nvPr/>
        </p:nvPicPr>
        <p:blipFill>
          <a:blip r:embed="rId4"/>
          <a:stretch>
            <a:fillRect/>
          </a:stretch>
        </p:blipFill>
        <p:spPr>
          <a:xfrm>
            <a:off x="3287395" y="2276793"/>
            <a:ext cx="5119370" cy="37242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19"/>
          <p:cNvCxnSpPr/>
          <p:nvPr/>
        </p:nvCxnSpPr>
        <p:spPr>
          <a:xfrm>
            <a:off x="452120" y="6350635"/>
            <a:ext cx="11584940" cy="0"/>
          </a:xfrm>
          <a:prstGeom prst="line">
            <a:avLst/>
          </a:prstGeom>
          <a:ln w="12700" cmpd="sng">
            <a:solidFill>
              <a:schemeClr val="accent1">
                <a:shade val="50000"/>
              </a:schemeClr>
            </a:solidFill>
            <a:prstDash val="solid"/>
          </a:ln>
        </p:spPr>
        <p:style>
          <a:lnRef idx="2">
            <a:schemeClr val="accent1"/>
          </a:lnRef>
          <a:fillRef idx="0">
            <a:schemeClr val="accent1"/>
          </a:fillRef>
          <a:effectRef idx="1">
            <a:schemeClr val="accent1"/>
          </a:effectRef>
          <a:fontRef idx="minor">
            <a:schemeClr val="tx1"/>
          </a:fontRef>
        </p:style>
      </p:cxnSp>
      <p:pic>
        <p:nvPicPr>
          <p:cNvPr id="21" name="图片 20" descr="页眉"/>
          <p:cNvPicPr>
            <a:picLocks noChangeAspect="1"/>
          </p:cNvPicPr>
          <p:nvPr/>
        </p:nvPicPr>
        <p:blipFill>
          <a:blip r:embed="rId1"/>
          <a:stretch>
            <a:fillRect/>
          </a:stretch>
        </p:blipFill>
        <p:spPr>
          <a:xfrm>
            <a:off x="452120" y="6509385"/>
            <a:ext cx="2219325" cy="287020"/>
          </a:xfrm>
          <a:prstGeom prst="rect">
            <a:avLst/>
          </a:prstGeom>
        </p:spPr>
      </p:pic>
      <p:sp>
        <p:nvSpPr>
          <p:cNvPr id="9" name="Rectangle 8"/>
          <p:cNvSpPr/>
          <p:nvPr>
            <p:custDataLst>
              <p:tags r:id="rId2"/>
            </p:custDataLst>
          </p:nvPr>
        </p:nvSpPr>
        <p:spPr>
          <a:xfrm>
            <a:off x="400956" y="350705"/>
            <a:ext cx="100445" cy="601926"/>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rgbClr val="DE691B"/>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custDataLst>
              <p:tags r:id="rId3"/>
            </p:custDataLst>
          </p:nvPr>
        </p:nvSpPr>
        <p:spPr>
          <a:xfrm>
            <a:off x="695434" y="430783"/>
            <a:ext cx="10195591" cy="521970"/>
          </a:xfrm>
          <a:prstGeom prst="rect">
            <a:avLst/>
          </a:prstGeom>
          <a:noFill/>
        </p:spPr>
        <p:txBody>
          <a:bodyPr wrap="square" rtlCol="0">
            <a:spAutoFit/>
          </a:bodyPr>
          <a:p>
            <a:pPr marR="0" indent="0" defTabSz="609600" fontAlgn="auto">
              <a:lnSpc>
                <a:spcPct val="100000"/>
              </a:lnSpc>
              <a:spcBef>
                <a:spcPts val="0"/>
              </a:spcBef>
              <a:spcAft>
                <a:spcPts val="0"/>
              </a:spcAft>
              <a:buClrTx/>
              <a:buSzTx/>
              <a:buFontTx/>
              <a:buNone/>
              <a:defRPr/>
            </a:pPr>
            <a:r>
              <a:rPr kumimoji="0" lang="en-US" altLang="fr-FR" sz="2800" b="1" i="0" kern="1200" cap="none" spc="0" normalizeH="0" baseline="0" noProof="0">
                <a:solidFill>
                  <a:srgbClr val="DE691B"/>
                </a:solidFill>
                <a:latin typeface="Arial" panose="020B0604020202020204" pitchFamily="34" charset="0"/>
                <a:ea typeface="+mn-ea"/>
                <a:cs typeface="Arial" panose="020B0604020202020204" pitchFamily="34" charset="0"/>
              </a:rPr>
              <a:t>Data Processing</a:t>
            </a:r>
            <a:endParaRPr kumimoji="0" lang="en-US" altLang="fr-FR" sz="2800" b="1" i="0" kern="1200" cap="none" spc="0" normalizeH="0" baseline="0" noProof="0">
              <a:solidFill>
                <a:srgbClr val="DE691B"/>
              </a:solidFill>
              <a:latin typeface="Arial" panose="020B0604020202020204" pitchFamily="34" charset="0"/>
              <a:ea typeface="+mn-ea"/>
              <a:cs typeface="Arial" panose="020B0604020202020204" pitchFamily="34" charset="0"/>
            </a:endParaRPr>
          </a:p>
        </p:txBody>
      </p:sp>
      <p:sp>
        <p:nvSpPr>
          <p:cNvPr id="4" name="文本框 3"/>
          <p:cNvSpPr txBox="1"/>
          <p:nvPr/>
        </p:nvSpPr>
        <p:spPr>
          <a:xfrm>
            <a:off x="401320" y="1296670"/>
            <a:ext cx="5944235" cy="2325370"/>
          </a:xfrm>
          <a:prstGeom prst="rect">
            <a:avLst/>
          </a:prstGeom>
          <a:noFill/>
        </p:spPr>
        <p:txBody>
          <a:bodyPr wrap="square" rtlCol="0">
            <a:noAutofit/>
          </a:bodyPr>
          <a:p>
            <a:r>
              <a:rPr lang="en-US" altLang="zh-CN" sz="1800" b="1"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Step 4: Accuracy optimization</a:t>
            </a:r>
            <a:endParaRPr lang="en-US" altLang="zh-CN" sz="1800" b="1"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pPr algn="just"/>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Click “next” to set PPK trajectory optimization parameters. When the device works in a more open scene and has base station data, it can choose to use PPK trajectory optimization; When the GNSS signal of the device is poor or no GNSS signal, and static data cannot be obtained, PPK trajectory optimization can not be used.</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p:txBody>
      </p:sp>
      <p:pic>
        <p:nvPicPr>
          <p:cNvPr id="144862280" name="图片 1"/>
          <p:cNvPicPr>
            <a:picLocks noChangeAspect="1"/>
          </p:cNvPicPr>
          <p:nvPr/>
        </p:nvPicPr>
        <p:blipFill>
          <a:blip r:embed="rId4"/>
          <a:stretch>
            <a:fillRect/>
          </a:stretch>
        </p:blipFill>
        <p:spPr>
          <a:xfrm>
            <a:off x="6527800" y="1412875"/>
            <a:ext cx="4900930" cy="46805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19"/>
          <p:cNvCxnSpPr/>
          <p:nvPr/>
        </p:nvCxnSpPr>
        <p:spPr>
          <a:xfrm>
            <a:off x="452120" y="6350635"/>
            <a:ext cx="11584940" cy="0"/>
          </a:xfrm>
          <a:prstGeom prst="line">
            <a:avLst/>
          </a:prstGeom>
          <a:ln w="12700" cmpd="sng">
            <a:solidFill>
              <a:schemeClr val="accent1">
                <a:shade val="50000"/>
              </a:schemeClr>
            </a:solidFill>
            <a:prstDash val="solid"/>
          </a:ln>
        </p:spPr>
        <p:style>
          <a:lnRef idx="2">
            <a:schemeClr val="accent1"/>
          </a:lnRef>
          <a:fillRef idx="0">
            <a:schemeClr val="accent1"/>
          </a:fillRef>
          <a:effectRef idx="1">
            <a:schemeClr val="accent1"/>
          </a:effectRef>
          <a:fontRef idx="minor">
            <a:schemeClr val="tx1"/>
          </a:fontRef>
        </p:style>
      </p:cxnSp>
      <p:pic>
        <p:nvPicPr>
          <p:cNvPr id="21" name="图片 20" descr="页眉"/>
          <p:cNvPicPr>
            <a:picLocks noChangeAspect="1"/>
          </p:cNvPicPr>
          <p:nvPr/>
        </p:nvPicPr>
        <p:blipFill>
          <a:blip r:embed="rId1"/>
          <a:stretch>
            <a:fillRect/>
          </a:stretch>
        </p:blipFill>
        <p:spPr>
          <a:xfrm>
            <a:off x="452120" y="6509385"/>
            <a:ext cx="2219325" cy="287020"/>
          </a:xfrm>
          <a:prstGeom prst="rect">
            <a:avLst/>
          </a:prstGeom>
        </p:spPr>
      </p:pic>
      <p:sp>
        <p:nvSpPr>
          <p:cNvPr id="9" name="Rectangle 8"/>
          <p:cNvSpPr/>
          <p:nvPr>
            <p:custDataLst>
              <p:tags r:id="rId2"/>
            </p:custDataLst>
          </p:nvPr>
        </p:nvSpPr>
        <p:spPr>
          <a:xfrm>
            <a:off x="400956" y="350705"/>
            <a:ext cx="100445" cy="601926"/>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rgbClr val="DE691B"/>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custDataLst>
              <p:tags r:id="rId3"/>
            </p:custDataLst>
          </p:nvPr>
        </p:nvSpPr>
        <p:spPr>
          <a:xfrm>
            <a:off x="695434" y="430783"/>
            <a:ext cx="10195591" cy="521970"/>
          </a:xfrm>
          <a:prstGeom prst="rect">
            <a:avLst/>
          </a:prstGeom>
          <a:noFill/>
        </p:spPr>
        <p:txBody>
          <a:bodyPr wrap="square" rtlCol="0">
            <a:spAutoFit/>
          </a:bodyPr>
          <a:p>
            <a:pPr marR="0" indent="0" defTabSz="609600" fontAlgn="auto">
              <a:lnSpc>
                <a:spcPct val="100000"/>
              </a:lnSpc>
              <a:spcBef>
                <a:spcPts val="0"/>
              </a:spcBef>
              <a:spcAft>
                <a:spcPts val="0"/>
              </a:spcAft>
              <a:buClrTx/>
              <a:buSzTx/>
              <a:buFontTx/>
              <a:buNone/>
              <a:defRPr/>
            </a:pPr>
            <a:r>
              <a:rPr kumimoji="0" lang="en-US" altLang="fr-FR" sz="2800" b="1" i="0" kern="1200" cap="none" spc="0" normalizeH="0" baseline="0" noProof="0">
                <a:solidFill>
                  <a:srgbClr val="DE691B"/>
                </a:solidFill>
                <a:latin typeface="Arial" panose="020B0604020202020204" pitchFamily="34" charset="0"/>
                <a:ea typeface="+mn-ea"/>
                <a:cs typeface="Arial" panose="020B0604020202020204" pitchFamily="34" charset="0"/>
              </a:rPr>
              <a:t>Data Processing</a:t>
            </a:r>
            <a:endParaRPr kumimoji="0" lang="en-US" altLang="fr-FR" sz="2800" b="1" i="0" kern="1200" cap="none" spc="0" normalizeH="0" baseline="0" noProof="0">
              <a:solidFill>
                <a:srgbClr val="DE691B"/>
              </a:solidFill>
              <a:latin typeface="Arial" panose="020B0604020202020204" pitchFamily="34" charset="0"/>
              <a:ea typeface="+mn-ea"/>
              <a:cs typeface="Arial" panose="020B0604020202020204" pitchFamily="34" charset="0"/>
            </a:endParaRPr>
          </a:p>
        </p:txBody>
      </p:sp>
      <p:sp>
        <p:nvSpPr>
          <p:cNvPr id="4" name="文本框 3"/>
          <p:cNvSpPr txBox="1"/>
          <p:nvPr/>
        </p:nvSpPr>
        <p:spPr>
          <a:xfrm>
            <a:off x="401320" y="1296670"/>
            <a:ext cx="5819775" cy="1011555"/>
          </a:xfrm>
          <a:prstGeom prst="rect">
            <a:avLst/>
          </a:prstGeom>
          <a:noFill/>
        </p:spPr>
        <p:txBody>
          <a:bodyPr wrap="square" rtlCol="0">
            <a:noAutofit/>
          </a:bodyPr>
          <a:p>
            <a:r>
              <a:rPr lang="en-US" altLang="zh-CN" sz="1800" b="1"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Step 4: Accuracy optimization</a:t>
            </a:r>
            <a:endParaRPr lang="en-US" altLang="zh-CN" sz="1800" b="1"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pPr algn="just"/>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Click “next” to set TGCP trajectory optimization parameters: </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pPr algn="just"/>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Use trajectory control points to correct the accuracy of SLAM and transform the point cloud from a relative coordinate system to a projected coordinate system. This function can only be used if trajectory control points are collected during data acquisition. Click on "Import" to import the control point file in txt or csv format. The control points will be matched with the trajectory control points collected in the field based on their names.</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p:txBody>
      </p:sp>
      <p:pic>
        <p:nvPicPr>
          <p:cNvPr id="2133499055" name="图片 1"/>
          <p:cNvPicPr>
            <a:picLocks noChangeAspect="1"/>
          </p:cNvPicPr>
          <p:nvPr/>
        </p:nvPicPr>
        <p:blipFill>
          <a:blip r:embed="rId4"/>
          <a:stretch>
            <a:fillRect/>
          </a:stretch>
        </p:blipFill>
        <p:spPr>
          <a:xfrm>
            <a:off x="6311900" y="1484630"/>
            <a:ext cx="5274310" cy="39319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19"/>
          <p:cNvCxnSpPr/>
          <p:nvPr/>
        </p:nvCxnSpPr>
        <p:spPr>
          <a:xfrm>
            <a:off x="452120" y="6350635"/>
            <a:ext cx="11584940" cy="0"/>
          </a:xfrm>
          <a:prstGeom prst="line">
            <a:avLst/>
          </a:prstGeom>
          <a:ln w="12700" cmpd="sng">
            <a:solidFill>
              <a:schemeClr val="accent1">
                <a:shade val="50000"/>
              </a:schemeClr>
            </a:solidFill>
            <a:prstDash val="solid"/>
          </a:ln>
        </p:spPr>
        <p:style>
          <a:lnRef idx="2">
            <a:schemeClr val="accent1"/>
          </a:lnRef>
          <a:fillRef idx="0">
            <a:schemeClr val="accent1"/>
          </a:fillRef>
          <a:effectRef idx="1">
            <a:schemeClr val="accent1"/>
          </a:effectRef>
          <a:fontRef idx="minor">
            <a:schemeClr val="tx1"/>
          </a:fontRef>
        </p:style>
      </p:cxnSp>
      <p:pic>
        <p:nvPicPr>
          <p:cNvPr id="21" name="图片 20" descr="页眉"/>
          <p:cNvPicPr>
            <a:picLocks noChangeAspect="1"/>
          </p:cNvPicPr>
          <p:nvPr/>
        </p:nvPicPr>
        <p:blipFill>
          <a:blip r:embed="rId1"/>
          <a:stretch>
            <a:fillRect/>
          </a:stretch>
        </p:blipFill>
        <p:spPr>
          <a:xfrm>
            <a:off x="452120" y="6509385"/>
            <a:ext cx="2219325" cy="287020"/>
          </a:xfrm>
          <a:prstGeom prst="rect">
            <a:avLst/>
          </a:prstGeom>
        </p:spPr>
      </p:pic>
      <p:sp>
        <p:nvSpPr>
          <p:cNvPr id="9" name="Rectangle 8"/>
          <p:cNvSpPr/>
          <p:nvPr>
            <p:custDataLst>
              <p:tags r:id="rId2"/>
            </p:custDataLst>
          </p:nvPr>
        </p:nvSpPr>
        <p:spPr>
          <a:xfrm>
            <a:off x="400956" y="350705"/>
            <a:ext cx="100445" cy="601926"/>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rgbClr val="DE691B"/>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custDataLst>
              <p:tags r:id="rId3"/>
            </p:custDataLst>
          </p:nvPr>
        </p:nvSpPr>
        <p:spPr>
          <a:xfrm>
            <a:off x="695434" y="430783"/>
            <a:ext cx="10195591" cy="521970"/>
          </a:xfrm>
          <a:prstGeom prst="rect">
            <a:avLst/>
          </a:prstGeom>
          <a:noFill/>
        </p:spPr>
        <p:txBody>
          <a:bodyPr wrap="square" rtlCol="0">
            <a:spAutoFit/>
          </a:bodyPr>
          <a:p>
            <a:pPr marR="0" indent="0" defTabSz="609600" fontAlgn="auto">
              <a:lnSpc>
                <a:spcPct val="100000"/>
              </a:lnSpc>
              <a:spcBef>
                <a:spcPts val="0"/>
              </a:spcBef>
              <a:spcAft>
                <a:spcPts val="0"/>
              </a:spcAft>
              <a:buClrTx/>
              <a:buSzTx/>
              <a:buFontTx/>
              <a:buNone/>
              <a:defRPr/>
            </a:pPr>
            <a:r>
              <a:rPr kumimoji="0" lang="en-US" altLang="fr-FR" sz="2800" b="1" i="0" kern="1200" cap="none" spc="0" normalizeH="0" baseline="0" noProof="0">
                <a:solidFill>
                  <a:srgbClr val="DE691B"/>
                </a:solidFill>
                <a:latin typeface="Arial" panose="020B0604020202020204" pitchFamily="34" charset="0"/>
                <a:ea typeface="+mn-ea"/>
                <a:cs typeface="Arial" panose="020B0604020202020204" pitchFamily="34" charset="0"/>
              </a:rPr>
              <a:t>Data Processing</a:t>
            </a:r>
            <a:endParaRPr kumimoji="0" lang="en-US" altLang="fr-FR" sz="2800" b="1" i="0" kern="1200" cap="none" spc="0" normalizeH="0" baseline="0" noProof="0">
              <a:solidFill>
                <a:srgbClr val="DE691B"/>
              </a:solidFill>
              <a:latin typeface="Arial" panose="020B0604020202020204" pitchFamily="34" charset="0"/>
              <a:ea typeface="+mn-ea"/>
              <a:cs typeface="Arial" panose="020B0604020202020204" pitchFamily="34" charset="0"/>
            </a:endParaRPr>
          </a:p>
        </p:txBody>
      </p:sp>
      <p:sp>
        <p:nvSpPr>
          <p:cNvPr id="4" name="文本框 3" descr="7b0a202020202262756c6c6574223a20227b5c2263617465676f727949645c223a5c225c222c5c2274656d706c61746549645c223a32303233313539307d220a7d0a"/>
          <p:cNvSpPr txBox="1"/>
          <p:nvPr/>
        </p:nvSpPr>
        <p:spPr>
          <a:xfrm>
            <a:off x="401320" y="1296670"/>
            <a:ext cx="5819775" cy="1011555"/>
          </a:xfrm>
          <a:prstGeom prst="rect">
            <a:avLst/>
          </a:prstGeom>
          <a:noFill/>
        </p:spPr>
        <p:txBody>
          <a:bodyPr wrap="square" rtlCol="0">
            <a:noAutofit/>
          </a:bodyPr>
          <a:p>
            <a:r>
              <a:rPr lang="en-US" altLang="zh-CN" sz="1800" b="1"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Step 4: Accuracy optimization</a:t>
            </a:r>
            <a:endParaRPr lang="en-US" altLang="zh-CN" sz="1800" b="1"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pPr algn="just"/>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Click “next” to set result parameters:</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pPr marL="285750" indent="-285750" algn="just">
              <a:buFont typeface="Arial" panose="020B0604020202020204" pitchFamily="34" charset="0"/>
              <a:buBlip>
                <a:blip r:embed="rId4"/>
              </a:buBlip>
            </a:pPr>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Point cloud optimization: Reduce the thickness of the point cloud to make the local structure finer</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pPr marL="285750" indent="-285750" algn="just">
              <a:buFont typeface="Arial" panose="020B0604020202020204" pitchFamily="34" charset="0"/>
              <a:buBlip>
                <a:blip r:embed="rId4"/>
              </a:buBlip>
            </a:pPr>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Pedestrain filering: Filter noise caused by pedestrians and moving objects</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pPr marL="285750" indent="-285750" algn="just">
              <a:buFont typeface="Arial" panose="020B0604020202020204" pitchFamily="34" charset="0"/>
              <a:buBlip>
                <a:blip r:embed="rId4"/>
              </a:buBlip>
            </a:pPr>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Coloring</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pPr marL="285750" indent="-285750" algn="just">
              <a:buFont typeface="Arial" panose="020B0604020202020204" pitchFamily="34" charset="0"/>
              <a:buBlip>
                <a:blip r:embed="rId4"/>
              </a:buBlip>
            </a:pPr>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Sample rate</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pPr marL="285750" indent="-285750" algn="just">
              <a:buFont typeface="Arial" panose="020B0604020202020204" pitchFamily="34" charset="0"/>
              <a:buBlip>
                <a:blip r:embed="rId4"/>
              </a:buBlip>
            </a:pPr>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Output format</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pPr marL="285750" indent="-285750" algn="just">
              <a:buFont typeface="Arial" panose="020B0604020202020204" pitchFamily="34" charset="0"/>
              <a:buBlip>
                <a:blip r:embed="rId4"/>
              </a:buBlip>
            </a:pPr>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segment mode</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pPr marL="285750" indent="-285750" algn="just">
              <a:buFont typeface="Arial" panose="020B0604020202020204" pitchFamily="34" charset="0"/>
              <a:buBlip>
                <a:blip r:embed="rId4"/>
              </a:buBlip>
            </a:pPr>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pPr marL="285750" indent="-285750" algn="just">
              <a:buFont typeface="Arial" panose="020B0604020202020204" pitchFamily="34" charset="0"/>
              <a:buChar char="•"/>
            </a:pP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p:txBody>
      </p:sp>
      <p:pic>
        <p:nvPicPr>
          <p:cNvPr id="340780" name="图片 1"/>
          <p:cNvPicPr>
            <a:picLocks noChangeAspect="1"/>
          </p:cNvPicPr>
          <p:nvPr/>
        </p:nvPicPr>
        <p:blipFill>
          <a:blip r:embed="rId5"/>
          <a:stretch>
            <a:fillRect/>
          </a:stretch>
        </p:blipFill>
        <p:spPr>
          <a:xfrm>
            <a:off x="6456045" y="1484630"/>
            <a:ext cx="5274310" cy="45808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19"/>
          <p:cNvCxnSpPr/>
          <p:nvPr/>
        </p:nvCxnSpPr>
        <p:spPr>
          <a:xfrm>
            <a:off x="452120" y="6350635"/>
            <a:ext cx="11584940" cy="0"/>
          </a:xfrm>
          <a:prstGeom prst="line">
            <a:avLst/>
          </a:prstGeom>
          <a:ln w="12700" cmpd="sng">
            <a:solidFill>
              <a:schemeClr val="accent1">
                <a:shade val="50000"/>
              </a:schemeClr>
            </a:solidFill>
            <a:prstDash val="solid"/>
          </a:ln>
        </p:spPr>
        <p:style>
          <a:lnRef idx="2">
            <a:schemeClr val="accent1"/>
          </a:lnRef>
          <a:fillRef idx="0">
            <a:schemeClr val="accent1"/>
          </a:fillRef>
          <a:effectRef idx="1">
            <a:schemeClr val="accent1"/>
          </a:effectRef>
          <a:fontRef idx="minor">
            <a:schemeClr val="tx1"/>
          </a:fontRef>
        </p:style>
      </p:cxnSp>
      <p:pic>
        <p:nvPicPr>
          <p:cNvPr id="21" name="图片 20" descr="页眉"/>
          <p:cNvPicPr>
            <a:picLocks noChangeAspect="1"/>
          </p:cNvPicPr>
          <p:nvPr/>
        </p:nvPicPr>
        <p:blipFill>
          <a:blip r:embed="rId1"/>
          <a:stretch>
            <a:fillRect/>
          </a:stretch>
        </p:blipFill>
        <p:spPr>
          <a:xfrm>
            <a:off x="452120" y="6509385"/>
            <a:ext cx="2219325" cy="287020"/>
          </a:xfrm>
          <a:prstGeom prst="rect">
            <a:avLst/>
          </a:prstGeom>
        </p:spPr>
      </p:pic>
      <p:sp>
        <p:nvSpPr>
          <p:cNvPr id="9" name="Rectangle 8"/>
          <p:cNvSpPr/>
          <p:nvPr>
            <p:custDataLst>
              <p:tags r:id="rId2"/>
            </p:custDataLst>
          </p:nvPr>
        </p:nvSpPr>
        <p:spPr>
          <a:xfrm>
            <a:off x="400956" y="350705"/>
            <a:ext cx="100445" cy="601926"/>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rgbClr val="DE691B"/>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custDataLst>
              <p:tags r:id="rId3"/>
            </p:custDataLst>
          </p:nvPr>
        </p:nvSpPr>
        <p:spPr>
          <a:xfrm>
            <a:off x="695434" y="430783"/>
            <a:ext cx="10195591" cy="521970"/>
          </a:xfrm>
          <a:prstGeom prst="rect">
            <a:avLst/>
          </a:prstGeom>
          <a:noFill/>
        </p:spPr>
        <p:txBody>
          <a:bodyPr wrap="square" rtlCol="0">
            <a:spAutoFit/>
          </a:bodyPr>
          <a:p>
            <a:pPr marR="0" indent="0" defTabSz="609600" fontAlgn="auto">
              <a:lnSpc>
                <a:spcPct val="100000"/>
              </a:lnSpc>
              <a:spcBef>
                <a:spcPts val="0"/>
              </a:spcBef>
              <a:spcAft>
                <a:spcPts val="0"/>
              </a:spcAft>
              <a:buClrTx/>
              <a:buSzTx/>
              <a:buFontTx/>
              <a:buNone/>
              <a:defRPr/>
            </a:pPr>
            <a:r>
              <a:rPr kumimoji="0" lang="en-US" altLang="fr-FR" sz="2800" b="1" i="0" kern="1200" cap="none" spc="0" normalizeH="0" baseline="0" noProof="0">
                <a:solidFill>
                  <a:srgbClr val="DE691B"/>
                </a:solidFill>
                <a:latin typeface="Arial" panose="020B0604020202020204" pitchFamily="34" charset="0"/>
                <a:ea typeface="+mn-ea"/>
                <a:cs typeface="Arial" panose="020B0604020202020204" pitchFamily="34" charset="0"/>
              </a:rPr>
              <a:t>INTRODUCTION</a:t>
            </a:r>
            <a:endParaRPr kumimoji="0" lang="en-US" altLang="fr-FR" sz="2800" b="1" i="0" kern="1200" cap="none" spc="0" normalizeH="0" baseline="0" noProof="0">
              <a:solidFill>
                <a:srgbClr val="DE691B"/>
              </a:solidFill>
              <a:latin typeface="Arial" panose="020B0604020202020204" pitchFamily="34" charset="0"/>
              <a:ea typeface="+mn-ea"/>
              <a:cs typeface="Arial" panose="020B0604020202020204" pitchFamily="34" charset="0"/>
            </a:endParaRPr>
          </a:p>
        </p:txBody>
      </p:sp>
      <p:sp>
        <p:nvSpPr>
          <p:cNvPr id="18" name="圆角矩形 17"/>
          <p:cNvSpPr/>
          <p:nvPr>
            <p:custDataLst>
              <p:tags r:id="rId4"/>
            </p:custDataLst>
          </p:nvPr>
        </p:nvSpPr>
        <p:spPr>
          <a:xfrm>
            <a:off x="452120" y="1557020"/>
            <a:ext cx="6047105" cy="4118610"/>
          </a:xfrm>
          <a:prstGeom prst="roundRect">
            <a:avLst/>
          </a:prstGeom>
          <a:solidFill>
            <a:schemeClr val="tx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p>
            <a:pPr algn="ctr"/>
            <a:endParaRPr lang="zh-CN" altLang="en-US"/>
          </a:p>
        </p:txBody>
      </p:sp>
      <p:sp>
        <p:nvSpPr>
          <p:cNvPr id="5" name="文本框 4"/>
          <p:cNvSpPr txBox="1"/>
          <p:nvPr/>
        </p:nvSpPr>
        <p:spPr>
          <a:xfrm>
            <a:off x="839470" y="1965325"/>
            <a:ext cx="5236210" cy="3301365"/>
          </a:xfrm>
          <a:prstGeom prst="rect">
            <a:avLst/>
          </a:prstGeom>
          <a:noFill/>
        </p:spPr>
        <p:txBody>
          <a:bodyPr wrap="square" rtlCol="0">
            <a:noAutofit/>
          </a:bodyPr>
          <a:p>
            <a:pPr algn="just"/>
            <a:r>
              <a:rPr lang="en-US" altLang="zh-CN" sz="1800">
                <a:solidFill>
                  <a:srgbClr val="4B4A4B"/>
                </a:solidFill>
                <a:latin typeface="Arial" panose="020B0604020202020204" pitchFamily="34" charset="0"/>
                <a:cs typeface="Arial" panose="020B0604020202020204" pitchFamily="34" charset="0"/>
              </a:rPr>
              <a:t>The RS10 surveying system is a new system with </a:t>
            </a:r>
            <a:r>
              <a:rPr lang="en-US" altLang="zh-CN" sz="1800">
                <a:solidFill>
                  <a:srgbClr val="DE691B"/>
                </a:solidFill>
                <a:latin typeface="Arial" panose="020B0604020202020204" pitchFamily="34" charset="0"/>
                <a:cs typeface="Arial" panose="020B0604020202020204" pitchFamily="34" charset="0"/>
              </a:rPr>
              <a:t>deep integration of high-precision RTK and SLAM</a:t>
            </a:r>
            <a:r>
              <a:rPr lang="en-US" altLang="zh-CN" sz="1800">
                <a:solidFill>
                  <a:srgbClr val="4B4A4B"/>
                </a:solidFill>
                <a:latin typeface="Arial" panose="020B0604020202020204" pitchFamily="34" charset="0"/>
                <a:cs typeface="Arial" panose="020B0604020202020204" pitchFamily="34" charset="0"/>
              </a:rPr>
              <a:t>, which is an innovative product developed by CHC Navigation.</a:t>
            </a:r>
            <a:endParaRPr lang="en-US" altLang="zh-CN" sz="1800">
              <a:solidFill>
                <a:srgbClr val="4B4A4B"/>
              </a:solidFill>
              <a:latin typeface="Arial" panose="020B0604020202020204" pitchFamily="34" charset="0"/>
              <a:cs typeface="Arial" panose="020B0604020202020204" pitchFamily="34" charset="0"/>
            </a:endParaRPr>
          </a:p>
          <a:p>
            <a:pPr algn="just"/>
            <a:r>
              <a:rPr lang="en-US" altLang="zh-CN" sz="1800">
                <a:solidFill>
                  <a:srgbClr val="4B4A4B"/>
                </a:solidFill>
                <a:latin typeface="Arial" panose="020B0604020202020204" pitchFamily="34" charset="0"/>
                <a:cs typeface="Arial" panose="020B0604020202020204" pitchFamily="34" charset="0"/>
              </a:rPr>
              <a:t>It can obtain high-precision point cloud under various complex environments, and has the ability to collect data of indoor and outdoor scenes. It can be widely used in terrain survey, highway survey, energy facilities, volume survey, old residential renovation, underground spatial information collection and forestry asset management.</a:t>
            </a:r>
            <a:endParaRPr lang="en-US" altLang="zh-CN" sz="1800">
              <a:solidFill>
                <a:srgbClr val="4B4A4B"/>
              </a:solidFill>
              <a:latin typeface="Arial" panose="020B0604020202020204" pitchFamily="34" charset="0"/>
              <a:cs typeface="Arial" panose="020B0604020202020204" pitchFamily="34" charset="0"/>
            </a:endParaRPr>
          </a:p>
          <a:p>
            <a:pPr algn="just"/>
            <a:endParaRPr lang="zh-CN" altLang="en-US" sz="1800">
              <a:solidFill>
                <a:srgbClr val="4B4A4B"/>
              </a:solidFill>
              <a:latin typeface="Arial" panose="020B0604020202020204" pitchFamily="34" charset="0"/>
              <a:cs typeface="Arial" panose="020B0604020202020204" pitchFamily="34" charset="0"/>
            </a:endParaRPr>
          </a:p>
        </p:txBody>
      </p:sp>
      <p:pic>
        <p:nvPicPr>
          <p:cNvPr id="29" name="图片 29" descr="DSC01725"/>
          <p:cNvPicPr>
            <a:picLocks noChangeAspect="1"/>
          </p:cNvPicPr>
          <p:nvPr/>
        </p:nvPicPr>
        <p:blipFill>
          <a:blip r:embed="rId5"/>
          <a:stretch>
            <a:fillRect/>
          </a:stretch>
        </p:blipFill>
        <p:spPr>
          <a:xfrm>
            <a:off x="13056870" y="3834130"/>
            <a:ext cx="10276840" cy="6988175"/>
          </a:xfrm>
          <a:prstGeom prst="rect">
            <a:avLst/>
          </a:prstGeom>
        </p:spPr>
      </p:pic>
      <p:pic>
        <p:nvPicPr>
          <p:cNvPr id="3" name="图片 29" descr="DSC01725"/>
          <p:cNvPicPr>
            <a:picLocks noChangeAspect="1"/>
          </p:cNvPicPr>
          <p:nvPr/>
        </p:nvPicPr>
        <p:blipFill>
          <a:blip r:embed="rId5"/>
          <a:stretch>
            <a:fillRect/>
          </a:stretch>
        </p:blipFill>
        <p:spPr>
          <a:xfrm>
            <a:off x="13183870" y="3961130"/>
            <a:ext cx="10276840" cy="6988175"/>
          </a:xfrm>
          <a:prstGeom prst="rect">
            <a:avLst/>
          </a:prstGeom>
        </p:spPr>
      </p:pic>
      <p:pic>
        <p:nvPicPr>
          <p:cNvPr id="6" name="图片 5" descr="图片1"/>
          <p:cNvPicPr>
            <a:picLocks noChangeAspect="1"/>
          </p:cNvPicPr>
          <p:nvPr/>
        </p:nvPicPr>
        <p:blipFill>
          <a:blip r:embed="rId6"/>
          <a:stretch>
            <a:fillRect/>
          </a:stretch>
        </p:blipFill>
        <p:spPr>
          <a:xfrm>
            <a:off x="6671945" y="1844675"/>
            <a:ext cx="5260975" cy="35782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19"/>
          <p:cNvCxnSpPr/>
          <p:nvPr/>
        </p:nvCxnSpPr>
        <p:spPr>
          <a:xfrm>
            <a:off x="452120" y="6350635"/>
            <a:ext cx="11584940" cy="0"/>
          </a:xfrm>
          <a:prstGeom prst="line">
            <a:avLst/>
          </a:prstGeom>
          <a:ln w="12700" cmpd="sng">
            <a:solidFill>
              <a:schemeClr val="accent1">
                <a:shade val="50000"/>
              </a:schemeClr>
            </a:solidFill>
            <a:prstDash val="solid"/>
          </a:ln>
        </p:spPr>
        <p:style>
          <a:lnRef idx="2">
            <a:schemeClr val="accent1"/>
          </a:lnRef>
          <a:fillRef idx="0">
            <a:schemeClr val="accent1"/>
          </a:fillRef>
          <a:effectRef idx="1">
            <a:schemeClr val="accent1"/>
          </a:effectRef>
          <a:fontRef idx="minor">
            <a:schemeClr val="tx1"/>
          </a:fontRef>
        </p:style>
      </p:cxnSp>
      <p:pic>
        <p:nvPicPr>
          <p:cNvPr id="21" name="图片 20" descr="页眉"/>
          <p:cNvPicPr>
            <a:picLocks noChangeAspect="1"/>
          </p:cNvPicPr>
          <p:nvPr/>
        </p:nvPicPr>
        <p:blipFill>
          <a:blip r:embed="rId1"/>
          <a:stretch>
            <a:fillRect/>
          </a:stretch>
        </p:blipFill>
        <p:spPr>
          <a:xfrm>
            <a:off x="452120" y="6509385"/>
            <a:ext cx="2219325" cy="287020"/>
          </a:xfrm>
          <a:prstGeom prst="rect">
            <a:avLst/>
          </a:prstGeom>
        </p:spPr>
      </p:pic>
      <p:sp>
        <p:nvSpPr>
          <p:cNvPr id="9" name="Rectangle 8"/>
          <p:cNvSpPr/>
          <p:nvPr>
            <p:custDataLst>
              <p:tags r:id="rId2"/>
            </p:custDataLst>
          </p:nvPr>
        </p:nvSpPr>
        <p:spPr>
          <a:xfrm>
            <a:off x="400956" y="350705"/>
            <a:ext cx="100445" cy="601926"/>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rgbClr val="DE691B"/>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custDataLst>
              <p:tags r:id="rId3"/>
            </p:custDataLst>
          </p:nvPr>
        </p:nvSpPr>
        <p:spPr>
          <a:xfrm>
            <a:off x="695434" y="430783"/>
            <a:ext cx="10195591" cy="521970"/>
          </a:xfrm>
          <a:prstGeom prst="rect">
            <a:avLst/>
          </a:prstGeom>
          <a:noFill/>
        </p:spPr>
        <p:txBody>
          <a:bodyPr wrap="square" rtlCol="0">
            <a:spAutoFit/>
          </a:bodyPr>
          <a:p>
            <a:pPr marR="0" indent="0" defTabSz="609600" fontAlgn="auto">
              <a:lnSpc>
                <a:spcPct val="100000"/>
              </a:lnSpc>
              <a:spcBef>
                <a:spcPts val="0"/>
              </a:spcBef>
              <a:spcAft>
                <a:spcPts val="0"/>
              </a:spcAft>
              <a:buClrTx/>
              <a:buSzTx/>
              <a:buFontTx/>
              <a:buNone/>
              <a:defRPr/>
            </a:pPr>
            <a:r>
              <a:rPr kumimoji="0" lang="en-US" altLang="fr-FR" sz="2800" b="1" i="0" kern="1200" cap="none" spc="0" normalizeH="0" baseline="0" noProof="0">
                <a:solidFill>
                  <a:srgbClr val="DE691B"/>
                </a:solidFill>
                <a:latin typeface="Arial" panose="020B0604020202020204" pitchFamily="34" charset="0"/>
                <a:ea typeface="+mn-ea"/>
                <a:cs typeface="Arial" panose="020B0604020202020204" pitchFamily="34" charset="0"/>
              </a:rPr>
              <a:t>Data Processing</a:t>
            </a:r>
            <a:endParaRPr kumimoji="0" lang="en-US" altLang="fr-FR" sz="2800" b="1" i="0" kern="1200" cap="none" spc="0" normalizeH="0" baseline="0" noProof="0">
              <a:solidFill>
                <a:srgbClr val="DE691B"/>
              </a:solidFill>
              <a:latin typeface="Arial" panose="020B0604020202020204" pitchFamily="34" charset="0"/>
              <a:ea typeface="+mn-ea"/>
              <a:cs typeface="Arial" panose="020B0604020202020204" pitchFamily="34" charset="0"/>
            </a:endParaRPr>
          </a:p>
        </p:txBody>
      </p:sp>
      <p:sp>
        <p:nvSpPr>
          <p:cNvPr id="4" name="文本框 3" descr="7b0a202020202262756c6c6574223a20227b5c2263617465676f727949645c223a5c225c222c5c2274656d706c61746549645c223a32303233313539307d220a7d0a"/>
          <p:cNvSpPr txBox="1"/>
          <p:nvPr/>
        </p:nvSpPr>
        <p:spPr>
          <a:xfrm>
            <a:off x="401320" y="1296670"/>
            <a:ext cx="11287760" cy="1011555"/>
          </a:xfrm>
          <a:prstGeom prst="rect">
            <a:avLst/>
          </a:prstGeom>
          <a:noFill/>
        </p:spPr>
        <p:txBody>
          <a:bodyPr wrap="square" rtlCol="0">
            <a:noAutofit/>
          </a:bodyPr>
          <a:p>
            <a:r>
              <a:rPr lang="en-US" altLang="zh-CN" sz="1800" b="1"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Step 4: Accuracy optimization</a:t>
            </a:r>
            <a:endParaRPr lang="en-US" altLang="zh-CN" sz="1800" b="1"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pPr indent="0" algn="just">
              <a:buFont typeface="Arial" panose="020B0604020202020204" pitchFamily="34" charset="0"/>
              <a:buNone/>
            </a:pPr>
            <a:endParaRPr lang="en-US" sz="1800" b="1">
              <a:solidFill>
                <a:schemeClr val="tx1">
                  <a:lumMod val="75000"/>
                </a:schemeClr>
              </a:solidFill>
              <a:latin typeface="Arial" panose="020B0604020202020204" pitchFamily="34" charset="0"/>
              <a:ea typeface="仿宋" panose="02010609060101010101" charset="-122"/>
              <a:cs typeface="Arial" panose="020B0604020202020204" pitchFamily="34" charset="0"/>
              <a:sym typeface="+mn-ea"/>
            </a:endParaRPr>
          </a:p>
          <a:p>
            <a:pPr indent="0" algn="just">
              <a:buFont typeface="Arial" panose="020B0604020202020204" pitchFamily="34" charset="0"/>
              <a:buNone/>
            </a:pPr>
            <a:r>
              <a:rPr lang="en-US" sz="1800" b="1">
                <a:solidFill>
                  <a:schemeClr val="tx1">
                    <a:lumMod val="75000"/>
                  </a:schemeClr>
                </a:solidFill>
                <a:latin typeface="Arial" panose="020B0604020202020204" pitchFamily="34" charset="0"/>
                <a:ea typeface="仿宋" panose="02010609060101010101" charset="-122"/>
                <a:cs typeface="Arial" panose="020B0604020202020204" pitchFamily="34" charset="0"/>
                <a:sym typeface="+mn-ea"/>
              </a:rPr>
              <a:t>Sales tactics</a:t>
            </a:r>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 </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pPr indent="0" algn="just">
              <a:buFont typeface="Arial" panose="020B0604020202020204" pitchFamily="34" charset="0"/>
              <a:buNone/>
            </a:pPr>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(1) According to the accuracy optimization wizard, easy to operate;</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pPr indent="0" algn="just">
              <a:buFont typeface="Arial" panose="020B0604020202020204" pitchFamily="34" charset="0"/>
              <a:buNone/>
            </a:pPr>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(2) If the collection is performed indoors, the device does not have GNSS data, and PPK processing cannot be performed. You can skip this step directly. But how do we get absolute coordinates without PPK? Our trajectory control points can also convert the point cloud from relative coordinates to absolute coordinates, and constrain SLAM trajectories to improve accuracy.</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pPr indent="0" algn="just">
              <a:buFont typeface="Arial" panose="020B0604020202020204" pitchFamily="34" charset="0"/>
              <a:buNone/>
            </a:pPr>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(3) The trajectory control points added to SmartGo are automatically recorded in the project data, we only need to import the trajectory control point coordinates into CoPre. The name of the imported control points must be consistent with the name of the field control points, and the software can automatically match them.</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pPr indent="0" algn="just">
              <a:buFont typeface="Arial" panose="020B0604020202020204" pitchFamily="34" charset="0"/>
              <a:buNone/>
            </a:pPr>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(4)  CoPre can optimize the thickness of the point cloud data of RS10. After optimization, the thickness of the point cloud is less than 2 cm, which can meet the projects with high accuracy requirements such as facade suvey. At the same time, CoPre supports automatic filtering of noise generated by moving objects in the scanning process.</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pPr indent="0" algn="just">
              <a:buFont typeface="Arial" panose="020B0604020202020204" pitchFamily="34" charset="0"/>
              <a:buNone/>
            </a:pPr>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(5) Multiple projects can be solved at the same time, without duty.</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19"/>
          <p:cNvCxnSpPr/>
          <p:nvPr/>
        </p:nvCxnSpPr>
        <p:spPr>
          <a:xfrm>
            <a:off x="452120" y="6350635"/>
            <a:ext cx="11584940" cy="0"/>
          </a:xfrm>
          <a:prstGeom prst="line">
            <a:avLst/>
          </a:prstGeom>
          <a:ln w="12700" cmpd="sng">
            <a:solidFill>
              <a:schemeClr val="accent1">
                <a:shade val="50000"/>
              </a:schemeClr>
            </a:solidFill>
            <a:prstDash val="solid"/>
          </a:ln>
        </p:spPr>
        <p:style>
          <a:lnRef idx="2">
            <a:schemeClr val="accent1"/>
          </a:lnRef>
          <a:fillRef idx="0">
            <a:schemeClr val="accent1"/>
          </a:fillRef>
          <a:effectRef idx="1">
            <a:schemeClr val="accent1"/>
          </a:effectRef>
          <a:fontRef idx="minor">
            <a:schemeClr val="tx1"/>
          </a:fontRef>
        </p:style>
      </p:cxnSp>
      <p:pic>
        <p:nvPicPr>
          <p:cNvPr id="21" name="图片 20" descr="页眉"/>
          <p:cNvPicPr>
            <a:picLocks noChangeAspect="1"/>
          </p:cNvPicPr>
          <p:nvPr/>
        </p:nvPicPr>
        <p:blipFill>
          <a:blip r:embed="rId1"/>
          <a:stretch>
            <a:fillRect/>
          </a:stretch>
        </p:blipFill>
        <p:spPr>
          <a:xfrm>
            <a:off x="452120" y="6509385"/>
            <a:ext cx="2219325" cy="287020"/>
          </a:xfrm>
          <a:prstGeom prst="rect">
            <a:avLst/>
          </a:prstGeom>
        </p:spPr>
      </p:pic>
      <p:sp>
        <p:nvSpPr>
          <p:cNvPr id="9" name="Rectangle 8"/>
          <p:cNvSpPr/>
          <p:nvPr>
            <p:custDataLst>
              <p:tags r:id="rId2"/>
            </p:custDataLst>
          </p:nvPr>
        </p:nvSpPr>
        <p:spPr>
          <a:xfrm>
            <a:off x="400956" y="350705"/>
            <a:ext cx="100445" cy="601926"/>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rgbClr val="DE691B"/>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custDataLst>
              <p:tags r:id="rId3"/>
            </p:custDataLst>
          </p:nvPr>
        </p:nvSpPr>
        <p:spPr>
          <a:xfrm>
            <a:off x="695434" y="430783"/>
            <a:ext cx="10195591" cy="521970"/>
          </a:xfrm>
          <a:prstGeom prst="rect">
            <a:avLst/>
          </a:prstGeom>
          <a:noFill/>
        </p:spPr>
        <p:txBody>
          <a:bodyPr wrap="square" rtlCol="0">
            <a:spAutoFit/>
          </a:bodyPr>
          <a:p>
            <a:pPr marR="0" indent="0" defTabSz="609600" fontAlgn="auto">
              <a:lnSpc>
                <a:spcPct val="100000"/>
              </a:lnSpc>
              <a:spcBef>
                <a:spcPts val="0"/>
              </a:spcBef>
              <a:spcAft>
                <a:spcPts val="0"/>
              </a:spcAft>
              <a:buClrTx/>
              <a:buSzTx/>
              <a:buFontTx/>
              <a:buNone/>
              <a:defRPr/>
            </a:pPr>
            <a:r>
              <a:rPr kumimoji="0" lang="en-US" altLang="fr-FR" sz="2800" b="1" i="0" kern="1200" cap="none" spc="0" normalizeH="0" baseline="0" noProof="0">
                <a:solidFill>
                  <a:srgbClr val="DE691B"/>
                </a:solidFill>
                <a:latin typeface="Arial" panose="020B0604020202020204" pitchFamily="34" charset="0"/>
                <a:ea typeface="+mn-ea"/>
                <a:cs typeface="Arial" panose="020B0604020202020204" pitchFamily="34" charset="0"/>
              </a:rPr>
              <a:t>Data Processing</a:t>
            </a:r>
            <a:endParaRPr kumimoji="0" lang="en-US" altLang="fr-FR" sz="2800" b="1" i="0" kern="1200" cap="none" spc="0" normalizeH="0" baseline="0" noProof="0">
              <a:solidFill>
                <a:srgbClr val="DE691B"/>
              </a:solidFill>
              <a:latin typeface="Arial" panose="020B0604020202020204" pitchFamily="34" charset="0"/>
              <a:ea typeface="+mn-ea"/>
              <a:cs typeface="Arial" panose="020B0604020202020204" pitchFamily="34" charset="0"/>
            </a:endParaRPr>
          </a:p>
        </p:txBody>
      </p:sp>
      <p:sp>
        <p:nvSpPr>
          <p:cNvPr id="4" name="文本框 3" descr="7b0a202020202262756c6c6574223a20227b5c2263617465676f727949645c223a5c225c222c5c2274656d706c61746549645c223a32303233313539307d220a7d0a"/>
          <p:cNvSpPr txBox="1"/>
          <p:nvPr/>
        </p:nvSpPr>
        <p:spPr>
          <a:xfrm>
            <a:off x="401320" y="1296670"/>
            <a:ext cx="11287760" cy="1011555"/>
          </a:xfrm>
          <a:prstGeom prst="rect">
            <a:avLst/>
          </a:prstGeom>
          <a:noFill/>
        </p:spPr>
        <p:txBody>
          <a:bodyPr wrap="square" rtlCol="0">
            <a:noAutofit/>
          </a:bodyPr>
          <a:p>
            <a:r>
              <a:rPr lang="en-US" altLang="zh-CN" sz="1800" b="1"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Step 5: Result check</a:t>
            </a:r>
            <a:endParaRPr lang="en-US" altLang="zh-CN" sz="1800" b="1"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pPr indent="0" algn="just">
              <a:buFont typeface="Arial" panose="020B0604020202020204" pitchFamily="34" charset="0"/>
              <a:buNone/>
            </a:pPr>
            <a:endParaRPr lang="en-US" altLang="zh-CN" sz="1800" dirty="0">
              <a:solidFill>
                <a:schemeClr val="tx1">
                  <a:lumMod val="75000"/>
                </a:schemeClr>
              </a:solidFill>
              <a:latin typeface="Arial" panose="020B0604020202020204" pitchFamily="34" charset="0"/>
              <a:ea typeface="仿宋" panose="02010609060101010101" charset="-122"/>
              <a:cs typeface="Arial" panose="020B0604020202020204" pitchFamily="34" charset="0"/>
              <a:sym typeface="+mn-ea"/>
            </a:endParaRPr>
          </a:p>
        </p:txBody>
      </p:sp>
      <p:graphicFrame>
        <p:nvGraphicFramePr>
          <p:cNvPr id="2" name="表格 1"/>
          <p:cNvGraphicFramePr/>
          <p:nvPr/>
        </p:nvGraphicFramePr>
        <p:xfrm>
          <a:off x="1919605" y="1700530"/>
          <a:ext cx="8532495" cy="4572000"/>
        </p:xfrm>
        <a:graphic>
          <a:graphicData uri="http://schemas.openxmlformats.org/drawingml/2006/table">
            <a:tbl>
              <a:tblPr firstRow="1" bandRow="1">
                <a:tableStyleId>{5C22544A-7EE6-4342-B048-85BDC9FD1C3A}</a:tableStyleId>
              </a:tblPr>
              <a:tblGrid>
                <a:gridCol w="2844165"/>
                <a:gridCol w="2844165"/>
                <a:gridCol w="2844165"/>
              </a:tblGrid>
              <a:tr h="381000">
                <a:tc gridSpan="2">
                  <a:txBody>
                    <a:bodyPr/>
                    <a:p>
                      <a:pPr algn="ctr">
                        <a:buNone/>
                      </a:pPr>
                      <a:r>
                        <a:rPr lang="en-US" altLang="zh-CN" sz="1800"/>
                        <a:t>Check items</a:t>
                      </a:r>
                      <a:endParaRPr lang="en-US" altLang="zh-CN" sz="1800"/>
                    </a:p>
                  </a:txBody>
                  <a:tcPr anchor="ctr" anchorCtr="0"/>
                </a:tc>
                <a:tc hMerge="1">
                  <a:tcPr/>
                </a:tc>
                <a:tc>
                  <a:txBody>
                    <a:bodyPr/>
                    <a:p>
                      <a:pPr>
                        <a:buNone/>
                      </a:pPr>
                      <a:r>
                        <a:rPr lang="en-US" altLang="zh-CN" sz="1800"/>
                        <a:t>Check method</a:t>
                      </a:r>
                      <a:endParaRPr lang="en-US" altLang="zh-CN" sz="1800"/>
                    </a:p>
                  </a:txBody>
                  <a:tcPr/>
                </a:tc>
              </a:tr>
              <a:tr h="381000">
                <a:tc rowSpan="6">
                  <a:txBody>
                    <a:bodyPr/>
                    <a:p>
                      <a:pPr algn="l">
                        <a:buNone/>
                      </a:pPr>
                      <a:r>
                        <a:rPr lang="en-US" altLang="zh-CN" sz="1800"/>
                        <a:t>Overall situation</a:t>
                      </a:r>
                      <a:endParaRPr lang="en-US" altLang="zh-CN" sz="1800"/>
                    </a:p>
                  </a:txBody>
                  <a:tcPr anchor="ctr" anchorCtr="0"/>
                </a:tc>
                <a:tc>
                  <a:txBody>
                    <a:bodyPr/>
                    <a:p>
                      <a:pPr>
                        <a:buNone/>
                      </a:pPr>
                      <a:r>
                        <a:rPr lang="en-US" altLang="zh-CN" sz="1800"/>
                        <a:t>I</a:t>
                      </a:r>
                      <a:r>
                        <a:rPr lang="zh-CN" altLang="en-US" sz="1800"/>
                        <a:t>ntegrity</a:t>
                      </a:r>
                      <a:endParaRPr lang="zh-CN" altLang="en-US" sz="1800"/>
                    </a:p>
                  </a:txBody>
                  <a:tcPr/>
                </a:tc>
                <a:tc>
                  <a:txBody>
                    <a:bodyPr/>
                    <a:p>
                      <a:pPr>
                        <a:buNone/>
                      </a:pPr>
                      <a:r>
                        <a:rPr lang="en-US" altLang="zh-CN" sz="1800"/>
                        <a:t>3D view</a:t>
                      </a:r>
                      <a:endParaRPr lang="en-US" altLang="zh-CN" sz="1800"/>
                    </a:p>
                  </a:txBody>
                  <a:tcPr/>
                </a:tc>
              </a:tr>
              <a:tr h="381000">
                <a:tc vMerge="1">
                  <a:tcPr/>
                </a:tc>
                <a:tc>
                  <a:txBody>
                    <a:bodyPr/>
                    <a:p>
                      <a:pPr>
                        <a:buNone/>
                      </a:pPr>
                      <a:r>
                        <a:rPr lang="zh-CN" altLang="en-US" sz="1800"/>
                        <a:t>Distortion</a:t>
                      </a:r>
                      <a:endParaRPr lang="zh-CN" altLang="en-US" sz="1800"/>
                    </a:p>
                  </a:txBody>
                  <a:tcPr/>
                </a:tc>
                <a:tc>
                  <a:txBody>
                    <a:bodyPr/>
                    <a:p>
                      <a:pPr>
                        <a:buNone/>
                      </a:pPr>
                      <a:r>
                        <a:rPr lang="en-US" altLang="zh-CN" sz="1800">
                          <a:sym typeface="+mn-ea"/>
                        </a:rPr>
                        <a:t>3D view</a:t>
                      </a:r>
                      <a:endParaRPr lang="zh-CN" altLang="en-US" sz="1800"/>
                    </a:p>
                  </a:txBody>
                  <a:tcPr/>
                </a:tc>
              </a:tr>
              <a:tr h="381000">
                <a:tc vMerge="1">
                  <a:tcPr/>
                </a:tc>
                <a:tc>
                  <a:txBody>
                    <a:bodyPr/>
                    <a:p>
                      <a:pPr>
                        <a:buNone/>
                      </a:pPr>
                      <a:r>
                        <a:rPr lang="en-US" altLang="zh-CN" sz="1800"/>
                        <a:t>Noises</a:t>
                      </a:r>
                      <a:endParaRPr lang="en-US" altLang="zh-CN" sz="1800"/>
                    </a:p>
                  </a:txBody>
                  <a:tcPr/>
                </a:tc>
                <a:tc>
                  <a:txBody>
                    <a:bodyPr/>
                    <a:p>
                      <a:pPr>
                        <a:buNone/>
                      </a:pPr>
                      <a:r>
                        <a:rPr lang="en-US" altLang="zh-CN" sz="1800">
                          <a:sym typeface="+mn-ea"/>
                        </a:rPr>
                        <a:t>3D view</a:t>
                      </a:r>
                      <a:endParaRPr lang="zh-CN" altLang="en-US" sz="1800"/>
                    </a:p>
                  </a:txBody>
                  <a:tcPr/>
                </a:tc>
              </a:tr>
              <a:tr h="381000">
                <a:tc vMerge="1">
                  <a:tcPr/>
                </a:tc>
                <a:tc>
                  <a:txBody>
                    <a:bodyPr/>
                    <a:p>
                      <a:pPr>
                        <a:buNone/>
                      </a:pPr>
                      <a:r>
                        <a:rPr lang="en-US" altLang="zh-CN" sz="1800"/>
                        <a:t>Coloration</a:t>
                      </a:r>
                      <a:endParaRPr lang="en-US" altLang="zh-CN" sz="1800"/>
                    </a:p>
                  </a:txBody>
                  <a:tcPr/>
                </a:tc>
                <a:tc>
                  <a:txBody>
                    <a:bodyPr/>
                    <a:p>
                      <a:pPr>
                        <a:buNone/>
                      </a:pPr>
                      <a:r>
                        <a:rPr lang="en-US" altLang="zh-CN" sz="1800">
                          <a:sym typeface="+mn-ea"/>
                        </a:rPr>
                        <a:t>3D view</a:t>
                      </a:r>
                      <a:endParaRPr lang="zh-CN" altLang="en-US" sz="1800"/>
                    </a:p>
                  </a:txBody>
                  <a:tcPr/>
                </a:tc>
              </a:tr>
              <a:tr h="381000">
                <a:tc vMerge="1">
                  <a:tcPr/>
                </a:tc>
                <a:tc>
                  <a:txBody>
                    <a:bodyPr/>
                    <a:p>
                      <a:pPr>
                        <a:buNone/>
                      </a:pPr>
                      <a:r>
                        <a:rPr lang="en-US" altLang="zh-CN" sz="1800"/>
                        <a:t>Intensity</a:t>
                      </a:r>
                      <a:endParaRPr lang="en-US" altLang="zh-CN" sz="1800"/>
                    </a:p>
                  </a:txBody>
                  <a:tcPr/>
                </a:tc>
                <a:tc>
                  <a:txBody>
                    <a:bodyPr/>
                    <a:p>
                      <a:pPr>
                        <a:buNone/>
                      </a:pPr>
                      <a:r>
                        <a:rPr lang="en-US" altLang="zh-CN" sz="1800"/>
                        <a:t>Point information</a:t>
                      </a:r>
                      <a:endParaRPr lang="en-US" altLang="zh-CN" sz="1800"/>
                    </a:p>
                  </a:txBody>
                  <a:tcPr/>
                </a:tc>
              </a:tr>
              <a:tr h="381000">
                <a:tc vMerge="1">
                  <a:tcPr/>
                </a:tc>
                <a:tc>
                  <a:txBody>
                    <a:bodyPr/>
                    <a:p>
                      <a:pPr>
                        <a:buNone/>
                      </a:pPr>
                      <a:r>
                        <a:rPr lang="en-US" altLang="zh-CN" sz="1800"/>
                        <a:t>Density</a:t>
                      </a:r>
                      <a:endParaRPr lang="en-US" altLang="zh-CN" sz="1800"/>
                    </a:p>
                  </a:txBody>
                  <a:tcPr/>
                </a:tc>
                <a:tc>
                  <a:txBody>
                    <a:bodyPr/>
                    <a:p>
                      <a:pPr>
                        <a:buNone/>
                      </a:pPr>
                      <a:r>
                        <a:rPr lang="en-US" altLang="zh-CN" sz="1800"/>
                        <a:t>Density mesurement</a:t>
                      </a:r>
                      <a:endParaRPr lang="en-US" altLang="zh-CN" sz="1800"/>
                    </a:p>
                  </a:txBody>
                  <a:tcPr/>
                </a:tc>
              </a:tr>
              <a:tr h="381000">
                <a:tc rowSpan="2">
                  <a:txBody>
                    <a:bodyPr/>
                    <a:p>
                      <a:pPr>
                        <a:buNone/>
                      </a:pPr>
                      <a:r>
                        <a:rPr lang="en-US" altLang="zh-CN" sz="1800"/>
                        <a:t>Relative accuracy</a:t>
                      </a:r>
                      <a:endParaRPr lang="en-US" altLang="zh-CN" sz="1800"/>
                    </a:p>
                  </a:txBody>
                  <a:tcPr/>
                </a:tc>
                <a:tc>
                  <a:txBody>
                    <a:bodyPr/>
                    <a:p>
                      <a:pPr>
                        <a:buNone/>
                      </a:pPr>
                      <a:r>
                        <a:rPr lang="en-US" altLang="zh-CN" sz="1800"/>
                        <a:t>Misalignment</a:t>
                      </a:r>
                      <a:endParaRPr lang="en-US" altLang="zh-CN" sz="1800"/>
                    </a:p>
                  </a:txBody>
                  <a:tcPr/>
                </a:tc>
                <a:tc>
                  <a:txBody>
                    <a:bodyPr/>
                    <a:p>
                      <a:pPr>
                        <a:buNone/>
                      </a:pPr>
                      <a:r>
                        <a:rPr lang="en-US" altLang="zh-CN" sz="1800"/>
                        <a:t>Vertical slice</a:t>
                      </a:r>
                      <a:endParaRPr lang="en-US" altLang="zh-CN" sz="1800"/>
                    </a:p>
                  </a:txBody>
                  <a:tcPr/>
                </a:tc>
              </a:tr>
              <a:tr h="381000">
                <a:tc vMerge="1">
                  <a:tcPr/>
                </a:tc>
                <a:tc>
                  <a:txBody>
                    <a:bodyPr/>
                    <a:p>
                      <a:pPr>
                        <a:buNone/>
                      </a:pPr>
                      <a:r>
                        <a:rPr lang="en-US" altLang="zh-CN" sz="1800"/>
                        <a:t>P</a:t>
                      </a:r>
                      <a:r>
                        <a:rPr lang="zh-CN" altLang="en-US" sz="1800"/>
                        <a:t>erpendicularity</a:t>
                      </a:r>
                      <a:endParaRPr lang="zh-CN" altLang="en-US" sz="1800"/>
                    </a:p>
                  </a:txBody>
                  <a:tcPr/>
                </a:tc>
                <a:tc>
                  <a:txBody>
                    <a:bodyPr/>
                    <a:p>
                      <a:pPr>
                        <a:buNone/>
                      </a:pPr>
                      <a:r>
                        <a:rPr lang="en-US" altLang="zh-CN" sz="1800">
                          <a:sym typeface="+mn-ea"/>
                        </a:rPr>
                        <a:t>Vertical slice</a:t>
                      </a:r>
                      <a:endParaRPr lang="zh-CN" altLang="en-US" sz="1800"/>
                    </a:p>
                  </a:txBody>
                  <a:tcPr/>
                </a:tc>
              </a:tr>
              <a:tr h="381000">
                <a:tc>
                  <a:txBody>
                    <a:bodyPr/>
                    <a:p>
                      <a:pPr>
                        <a:buNone/>
                      </a:pPr>
                      <a:r>
                        <a:rPr lang="en-US" altLang="zh-CN" sz="1800"/>
                        <a:t>Absolute accuracy</a:t>
                      </a:r>
                      <a:endParaRPr lang="en-US" altLang="zh-CN" sz="1800"/>
                    </a:p>
                  </a:txBody>
                  <a:tcPr/>
                </a:tc>
                <a:tc>
                  <a:txBody>
                    <a:bodyPr/>
                    <a:p>
                      <a:pPr>
                        <a:buNone/>
                      </a:pPr>
                      <a:r>
                        <a:rPr lang="en-US" altLang="zh-CN" sz="1800"/>
                        <a:t>Plane</a:t>
                      </a:r>
                      <a:r>
                        <a:rPr lang="zh-CN" altLang="en-US" sz="1800"/>
                        <a:t> and elevation errors</a:t>
                      </a:r>
                      <a:endParaRPr lang="zh-CN" altLang="en-US" sz="1800"/>
                    </a:p>
                  </a:txBody>
                  <a:tcPr/>
                </a:tc>
                <a:tc>
                  <a:txBody>
                    <a:bodyPr/>
                    <a:p>
                      <a:pPr>
                        <a:buNone/>
                      </a:pPr>
                      <a:r>
                        <a:rPr lang="en-US" altLang="zh-CN" sz="1800"/>
                        <a:t>GCP check</a:t>
                      </a:r>
                      <a:endParaRPr lang="en-US" altLang="zh-CN" sz="1800"/>
                    </a:p>
                  </a:txBody>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19"/>
          <p:cNvCxnSpPr/>
          <p:nvPr/>
        </p:nvCxnSpPr>
        <p:spPr>
          <a:xfrm>
            <a:off x="452120" y="6350635"/>
            <a:ext cx="11584940" cy="0"/>
          </a:xfrm>
          <a:prstGeom prst="line">
            <a:avLst/>
          </a:prstGeom>
          <a:ln w="12700" cmpd="sng">
            <a:solidFill>
              <a:schemeClr val="accent1">
                <a:shade val="50000"/>
              </a:schemeClr>
            </a:solidFill>
            <a:prstDash val="solid"/>
          </a:ln>
        </p:spPr>
        <p:style>
          <a:lnRef idx="2">
            <a:schemeClr val="accent1"/>
          </a:lnRef>
          <a:fillRef idx="0">
            <a:schemeClr val="accent1"/>
          </a:fillRef>
          <a:effectRef idx="1">
            <a:schemeClr val="accent1"/>
          </a:effectRef>
          <a:fontRef idx="minor">
            <a:schemeClr val="tx1"/>
          </a:fontRef>
        </p:style>
      </p:cxnSp>
      <p:pic>
        <p:nvPicPr>
          <p:cNvPr id="21" name="图片 20" descr="页眉"/>
          <p:cNvPicPr>
            <a:picLocks noChangeAspect="1"/>
          </p:cNvPicPr>
          <p:nvPr/>
        </p:nvPicPr>
        <p:blipFill>
          <a:blip r:embed="rId1"/>
          <a:stretch>
            <a:fillRect/>
          </a:stretch>
        </p:blipFill>
        <p:spPr>
          <a:xfrm>
            <a:off x="452120" y="6509385"/>
            <a:ext cx="2219325" cy="287020"/>
          </a:xfrm>
          <a:prstGeom prst="rect">
            <a:avLst/>
          </a:prstGeom>
        </p:spPr>
      </p:pic>
      <p:sp>
        <p:nvSpPr>
          <p:cNvPr id="9" name="Rectangle 8"/>
          <p:cNvSpPr/>
          <p:nvPr>
            <p:custDataLst>
              <p:tags r:id="rId2"/>
            </p:custDataLst>
          </p:nvPr>
        </p:nvSpPr>
        <p:spPr>
          <a:xfrm>
            <a:off x="400956" y="350705"/>
            <a:ext cx="100445" cy="601926"/>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rgbClr val="DE691B"/>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custDataLst>
              <p:tags r:id="rId3"/>
            </p:custDataLst>
          </p:nvPr>
        </p:nvSpPr>
        <p:spPr>
          <a:xfrm>
            <a:off x="695434" y="430783"/>
            <a:ext cx="10195591" cy="521970"/>
          </a:xfrm>
          <a:prstGeom prst="rect">
            <a:avLst/>
          </a:prstGeom>
          <a:noFill/>
        </p:spPr>
        <p:txBody>
          <a:bodyPr wrap="square" rtlCol="0">
            <a:spAutoFit/>
          </a:bodyPr>
          <a:p>
            <a:pPr marR="0" indent="0" defTabSz="609600" fontAlgn="auto">
              <a:lnSpc>
                <a:spcPct val="100000"/>
              </a:lnSpc>
              <a:spcBef>
                <a:spcPts val="0"/>
              </a:spcBef>
              <a:spcAft>
                <a:spcPts val="0"/>
              </a:spcAft>
              <a:buClrTx/>
              <a:buSzTx/>
              <a:buFontTx/>
              <a:buNone/>
              <a:defRPr/>
            </a:pPr>
            <a:r>
              <a:rPr kumimoji="0" lang="en-US" altLang="fr-FR" sz="2800" b="1" i="0" kern="1200" cap="none" spc="0" normalizeH="0" baseline="0" noProof="0">
                <a:solidFill>
                  <a:srgbClr val="DE691B"/>
                </a:solidFill>
                <a:latin typeface="Arial" panose="020B0604020202020204" pitchFamily="34" charset="0"/>
                <a:ea typeface="+mn-ea"/>
                <a:cs typeface="Arial" panose="020B0604020202020204" pitchFamily="34" charset="0"/>
              </a:rPr>
              <a:t>Data Processing</a:t>
            </a:r>
            <a:endParaRPr kumimoji="0" lang="en-US" altLang="fr-FR" sz="2800" b="1" i="0" kern="1200" cap="none" spc="0" normalizeH="0" baseline="0" noProof="0">
              <a:solidFill>
                <a:srgbClr val="DE691B"/>
              </a:solidFill>
              <a:latin typeface="Arial" panose="020B0604020202020204" pitchFamily="34" charset="0"/>
              <a:ea typeface="+mn-ea"/>
              <a:cs typeface="Arial" panose="020B0604020202020204" pitchFamily="34" charset="0"/>
            </a:endParaRPr>
          </a:p>
        </p:txBody>
      </p:sp>
      <p:sp>
        <p:nvSpPr>
          <p:cNvPr id="4" name="文本框 3" descr="7b0a202020202262756c6c6574223a20227b5c2263617465676f727949645c223a5c225c222c5c2274656d706c61746549645c223a32303233313539307d220a7d0a"/>
          <p:cNvSpPr txBox="1"/>
          <p:nvPr/>
        </p:nvSpPr>
        <p:spPr>
          <a:xfrm>
            <a:off x="401320" y="1296670"/>
            <a:ext cx="11287760" cy="1011555"/>
          </a:xfrm>
          <a:prstGeom prst="rect">
            <a:avLst/>
          </a:prstGeom>
          <a:noFill/>
        </p:spPr>
        <p:txBody>
          <a:bodyPr wrap="square" rtlCol="0">
            <a:noAutofit/>
          </a:bodyPr>
          <a:p>
            <a:r>
              <a:rPr lang="en-US" altLang="zh-CN" sz="1800" b="1"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Step 5: Result check</a:t>
            </a:r>
            <a:endParaRPr lang="en-US" altLang="zh-CN" sz="1800" b="1"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pPr indent="0" algn="just">
              <a:buFont typeface="Arial" panose="020B0604020202020204" pitchFamily="34" charset="0"/>
              <a:buNone/>
            </a:pPr>
            <a:endParaRPr lang="en-US" altLang="zh-CN" sz="1800" dirty="0">
              <a:solidFill>
                <a:schemeClr val="tx1">
                  <a:lumMod val="75000"/>
                </a:schemeClr>
              </a:solidFill>
              <a:latin typeface="Arial" panose="020B0604020202020204" pitchFamily="34" charset="0"/>
              <a:ea typeface="仿宋" panose="02010609060101010101" charset="-122"/>
              <a:cs typeface="Arial" panose="020B0604020202020204" pitchFamily="34" charset="0"/>
              <a:sym typeface="+mn-ea"/>
            </a:endParaRPr>
          </a:p>
          <a:p>
            <a:pPr indent="0" algn="just">
              <a:buFont typeface="Arial" panose="020B0604020202020204" pitchFamily="34" charset="0"/>
              <a:buNone/>
            </a:pPr>
            <a:r>
              <a:rPr lang="en-US" altLang="zh-CN" sz="1800" b="1" dirty="0">
                <a:solidFill>
                  <a:schemeClr val="tx1">
                    <a:lumMod val="75000"/>
                  </a:schemeClr>
                </a:solidFill>
                <a:latin typeface="Arial" panose="020B0604020202020204" pitchFamily="34" charset="0"/>
                <a:ea typeface="仿宋" panose="02010609060101010101" charset="-122"/>
                <a:cs typeface="Arial" panose="020B0604020202020204" pitchFamily="34" charset="0"/>
                <a:sym typeface="+mn-ea"/>
              </a:rPr>
              <a:t>Notes</a:t>
            </a:r>
            <a:r>
              <a:rPr lang="en-US" altLang="zh-CN" sz="1800" dirty="0">
                <a:solidFill>
                  <a:schemeClr val="tx1">
                    <a:lumMod val="75000"/>
                  </a:schemeClr>
                </a:solidFill>
                <a:latin typeface="Arial" panose="020B0604020202020204" pitchFamily="34" charset="0"/>
                <a:ea typeface="仿宋" panose="02010609060101010101" charset="-122"/>
                <a:cs typeface="Arial" panose="020B0604020202020204" pitchFamily="34" charset="0"/>
                <a:sym typeface="+mn-ea"/>
              </a:rPr>
              <a:t>:</a:t>
            </a:r>
            <a:endParaRPr lang="en-US" altLang="zh-CN" sz="1800" dirty="0">
              <a:solidFill>
                <a:schemeClr val="tx1">
                  <a:lumMod val="75000"/>
                </a:schemeClr>
              </a:solidFill>
              <a:latin typeface="Arial" panose="020B0604020202020204" pitchFamily="34" charset="0"/>
              <a:ea typeface="仿宋" panose="02010609060101010101" charset="-122"/>
              <a:cs typeface="Arial" panose="020B0604020202020204" pitchFamily="34" charset="0"/>
              <a:sym typeface="+mn-ea"/>
            </a:endParaRPr>
          </a:p>
          <a:p>
            <a:pPr indent="0" algn="just">
              <a:buFont typeface="Arial" panose="020B0604020202020204" pitchFamily="34" charset="0"/>
              <a:buNone/>
            </a:pPr>
            <a:r>
              <a:rPr lang="en-US" altLang="zh-CN" sz="1800" dirty="0">
                <a:solidFill>
                  <a:schemeClr val="tx1">
                    <a:lumMod val="75000"/>
                  </a:schemeClr>
                </a:solidFill>
                <a:latin typeface="Arial" panose="020B0604020202020204" pitchFamily="34" charset="0"/>
                <a:ea typeface="仿宋" panose="02010609060101010101" charset="-122"/>
                <a:cs typeface="Arial" panose="020B0604020202020204" pitchFamily="34" charset="0"/>
                <a:sym typeface="+mn-ea"/>
              </a:rPr>
              <a:t>(1) When checking the relative accuracy of the point cloud, it is necessary to check the whole area to ensure the overall point cloud effect;</a:t>
            </a:r>
            <a:endParaRPr lang="en-US" altLang="zh-CN" sz="1800" dirty="0">
              <a:solidFill>
                <a:schemeClr val="tx1">
                  <a:lumMod val="75000"/>
                </a:schemeClr>
              </a:solidFill>
              <a:latin typeface="Arial" panose="020B0604020202020204" pitchFamily="34" charset="0"/>
              <a:ea typeface="仿宋" panose="02010609060101010101" charset="-122"/>
              <a:cs typeface="Arial" panose="020B0604020202020204" pitchFamily="34" charset="0"/>
              <a:sym typeface="+mn-ea"/>
            </a:endParaRPr>
          </a:p>
          <a:p>
            <a:pPr indent="0" algn="just">
              <a:buFont typeface="Arial" panose="020B0604020202020204" pitchFamily="34" charset="0"/>
              <a:buNone/>
            </a:pPr>
            <a:r>
              <a:rPr lang="en-US" altLang="zh-CN" sz="1800" dirty="0">
                <a:solidFill>
                  <a:schemeClr val="tx1">
                    <a:lumMod val="75000"/>
                  </a:schemeClr>
                </a:solidFill>
                <a:latin typeface="Arial" panose="020B0604020202020204" pitchFamily="34" charset="0"/>
                <a:ea typeface="仿宋" panose="02010609060101010101" charset="-122"/>
                <a:cs typeface="Arial" panose="020B0604020202020204" pitchFamily="34" charset="0"/>
                <a:sym typeface="+mn-ea"/>
              </a:rPr>
              <a:t>(2) When checking absolute accuracy, it is necessary to import the feature control points, and the coordinate system of control points must be consistent with the task coordinate settings.</a:t>
            </a:r>
            <a:endParaRPr lang="en-US" altLang="zh-CN" sz="1800" dirty="0">
              <a:solidFill>
                <a:schemeClr val="tx1">
                  <a:lumMod val="75000"/>
                </a:schemeClr>
              </a:solidFill>
              <a:latin typeface="Arial" panose="020B0604020202020204" pitchFamily="34" charset="0"/>
              <a:ea typeface="仿宋" panose="02010609060101010101" charset="-122"/>
              <a:cs typeface="Arial" panose="020B0604020202020204" pitchFamily="34" charset="0"/>
              <a:sym typeface="+mn-ea"/>
            </a:endParaRPr>
          </a:p>
          <a:p>
            <a:pPr indent="0" algn="just">
              <a:buFont typeface="Arial" panose="020B0604020202020204" pitchFamily="34" charset="0"/>
              <a:buNone/>
            </a:pPr>
            <a:endParaRPr lang="en-US" altLang="zh-CN" sz="1800" dirty="0">
              <a:solidFill>
                <a:schemeClr val="tx1">
                  <a:lumMod val="75000"/>
                </a:schemeClr>
              </a:solidFill>
              <a:latin typeface="Arial" panose="020B0604020202020204" pitchFamily="34" charset="0"/>
              <a:ea typeface="仿宋" panose="02010609060101010101" charset="-122"/>
              <a:cs typeface="Arial" panose="020B0604020202020204" pitchFamily="34" charset="0"/>
              <a:sym typeface="+mn-ea"/>
            </a:endParaRPr>
          </a:p>
          <a:p>
            <a:pPr indent="0" algn="just">
              <a:buFont typeface="Arial" panose="020B0604020202020204" pitchFamily="34" charset="0"/>
              <a:buNone/>
            </a:pPr>
            <a:r>
              <a:rPr lang="en-US" sz="1800" b="1">
                <a:solidFill>
                  <a:schemeClr val="tx1">
                    <a:lumMod val="75000"/>
                  </a:schemeClr>
                </a:solidFill>
                <a:latin typeface="Arial" panose="020B0604020202020204" pitchFamily="34" charset="0"/>
                <a:ea typeface="仿宋" panose="02010609060101010101" charset="-122"/>
                <a:cs typeface="Arial" panose="020B0604020202020204" pitchFamily="34" charset="0"/>
                <a:sym typeface="+mn-ea"/>
              </a:rPr>
              <a:t>Sales tactics</a:t>
            </a:r>
            <a:r>
              <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 </a:t>
            </a:r>
            <a:endParaRPr lang="en-US" altLang="zh-CN" sz="1800"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pPr indent="0" algn="just">
              <a:buFont typeface="Arial" panose="020B0604020202020204" pitchFamily="34" charset="0"/>
              <a:buNone/>
            </a:pPr>
            <a:r>
              <a:rPr lang="en-US" altLang="zh-CN" sz="1800" dirty="0">
                <a:solidFill>
                  <a:schemeClr val="tx1">
                    <a:lumMod val="75000"/>
                  </a:schemeClr>
                </a:solidFill>
                <a:latin typeface="Arial" panose="020B0604020202020204" pitchFamily="34" charset="0"/>
                <a:ea typeface="仿宋" panose="02010609060101010101" charset="-122"/>
                <a:cs typeface="Arial" panose="020B0604020202020204" pitchFamily="34" charset="0"/>
                <a:sym typeface="+mn-ea"/>
              </a:rPr>
              <a:t>(1) After the completion of data processing, point cloud accuracy check is essential. No need to switch software, CoPre software also supports point cloud browsing, measurement, crop and other basic functions; It can also slice the point cloud to check the relative accuracy, and import the control point to check the absolute accuracy.</a:t>
            </a:r>
            <a:endParaRPr lang="en-US" altLang="zh-CN" sz="1800" dirty="0">
              <a:solidFill>
                <a:schemeClr val="tx1">
                  <a:lumMod val="75000"/>
                </a:schemeClr>
              </a:solidFill>
              <a:latin typeface="Arial" panose="020B0604020202020204" pitchFamily="34" charset="0"/>
              <a:ea typeface="仿宋" panose="02010609060101010101" charset="-122"/>
              <a:cs typeface="Arial" panose="020B0604020202020204" pitchFamily="3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19"/>
          <p:cNvCxnSpPr/>
          <p:nvPr/>
        </p:nvCxnSpPr>
        <p:spPr>
          <a:xfrm>
            <a:off x="452120" y="6350635"/>
            <a:ext cx="11584940" cy="0"/>
          </a:xfrm>
          <a:prstGeom prst="line">
            <a:avLst/>
          </a:prstGeom>
          <a:ln w="12700" cmpd="sng">
            <a:solidFill>
              <a:schemeClr val="accent1">
                <a:shade val="50000"/>
              </a:schemeClr>
            </a:solidFill>
            <a:prstDash val="solid"/>
          </a:ln>
        </p:spPr>
        <p:style>
          <a:lnRef idx="2">
            <a:schemeClr val="accent1"/>
          </a:lnRef>
          <a:fillRef idx="0">
            <a:schemeClr val="accent1"/>
          </a:fillRef>
          <a:effectRef idx="1">
            <a:schemeClr val="accent1"/>
          </a:effectRef>
          <a:fontRef idx="minor">
            <a:schemeClr val="tx1"/>
          </a:fontRef>
        </p:style>
      </p:cxnSp>
      <p:pic>
        <p:nvPicPr>
          <p:cNvPr id="21" name="图片 20" descr="页眉"/>
          <p:cNvPicPr>
            <a:picLocks noChangeAspect="1"/>
          </p:cNvPicPr>
          <p:nvPr/>
        </p:nvPicPr>
        <p:blipFill>
          <a:blip r:embed="rId1"/>
          <a:stretch>
            <a:fillRect/>
          </a:stretch>
        </p:blipFill>
        <p:spPr>
          <a:xfrm>
            <a:off x="452120" y="6509385"/>
            <a:ext cx="2219325" cy="287020"/>
          </a:xfrm>
          <a:prstGeom prst="rect">
            <a:avLst/>
          </a:prstGeom>
        </p:spPr>
      </p:pic>
      <p:sp>
        <p:nvSpPr>
          <p:cNvPr id="9" name="Rectangle 8"/>
          <p:cNvSpPr/>
          <p:nvPr>
            <p:custDataLst>
              <p:tags r:id="rId2"/>
            </p:custDataLst>
          </p:nvPr>
        </p:nvSpPr>
        <p:spPr>
          <a:xfrm>
            <a:off x="400956" y="350705"/>
            <a:ext cx="100445" cy="601926"/>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rgbClr val="DE691B"/>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custDataLst>
              <p:tags r:id="rId3"/>
            </p:custDataLst>
          </p:nvPr>
        </p:nvSpPr>
        <p:spPr>
          <a:xfrm>
            <a:off x="695434" y="430783"/>
            <a:ext cx="10195591" cy="521970"/>
          </a:xfrm>
          <a:prstGeom prst="rect">
            <a:avLst/>
          </a:prstGeom>
          <a:noFill/>
        </p:spPr>
        <p:txBody>
          <a:bodyPr wrap="square" rtlCol="0">
            <a:spAutoFit/>
          </a:bodyPr>
          <a:p>
            <a:pPr marR="0" indent="0" defTabSz="609600" fontAlgn="auto">
              <a:lnSpc>
                <a:spcPct val="100000"/>
              </a:lnSpc>
              <a:spcBef>
                <a:spcPts val="0"/>
              </a:spcBef>
              <a:spcAft>
                <a:spcPts val="0"/>
              </a:spcAft>
              <a:buClrTx/>
              <a:buSzTx/>
              <a:buFontTx/>
              <a:buNone/>
              <a:defRPr/>
            </a:pPr>
            <a:r>
              <a:rPr kumimoji="0" lang="en-US" altLang="fr-FR" sz="2800" b="1" i="0" kern="1200" cap="none" spc="0" normalizeH="0" baseline="0" noProof="0">
                <a:solidFill>
                  <a:srgbClr val="DE691B"/>
                </a:solidFill>
                <a:latin typeface="Arial" panose="020B0604020202020204" pitchFamily="34" charset="0"/>
                <a:ea typeface="+mn-ea"/>
                <a:cs typeface="Arial" panose="020B0604020202020204" pitchFamily="34" charset="0"/>
              </a:rPr>
              <a:t>Data Processing</a:t>
            </a:r>
            <a:endParaRPr kumimoji="0" lang="en-US" altLang="fr-FR" sz="2800" b="1" i="0" kern="1200" cap="none" spc="0" normalizeH="0" baseline="0" noProof="0">
              <a:solidFill>
                <a:srgbClr val="DE691B"/>
              </a:solidFill>
              <a:latin typeface="Arial" panose="020B0604020202020204" pitchFamily="34" charset="0"/>
              <a:ea typeface="+mn-ea"/>
              <a:cs typeface="Arial" panose="020B0604020202020204" pitchFamily="34" charset="0"/>
            </a:endParaRPr>
          </a:p>
        </p:txBody>
      </p:sp>
      <p:sp>
        <p:nvSpPr>
          <p:cNvPr id="4" name="文本框 3" descr="7b0a202020202262756c6c6574223a20227b5c2263617465676f727949645c223a5c225c222c5c2274656d706c61746549645c223a32303233313539307d220a7d0a"/>
          <p:cNvSpPr txBox="1"/>
          <p:nvPr/>
        </p:nvSpPr>
        <p:spPr>
          <a:xfrm>
            <a:off x="401320" y="1296670"/>
            <a:ext cx="11287760" cy="1011555"/>
          </a:xfrm>
          <a:prstGeom prst="rect">
            <a:avLst/>
          </a:prstGeom>
          <a:noFill/>
        </p:spPr>
        <p:txBody>
          <a:bodyPr wrap="square" rtlCol="0">
            <a:noAutofit/>
          </a:bodyPr>
          <a:p>
            <a:r>
              <a:rPr lang="en-US" altLang="zh-CN" sz="1800" b="1"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rPr>
              <a:t>Step 6: Format coversion (optional)</a:t>
            </a:r>
            <a:endParaRPr lang="en-US" altLang="zh-CN" sz="1800" b="1" dirty="0">
              <a:solidFill>
                <a:schemeClr val="tx1">
                  <a:lumMod val="75000"/>
                </a:schemeClr>
              </a:solidFill>
              <a:latin typeface="Arial" panose="020B0604020202020204" pitchFamily="34" charset="0"/>
              <a:ea typeface="微软雅黑" panose="020B0503020204020204" charset="-122"/>
              <a:cs typeface="Arial" panose="020B0604020202020204" pitchFamily="34" charset="0"/>
              <a:sym typeface="+mn-ea"/>
            </a:endParaRPr>
          </a:p>
          <a:p>
            <a:pPr indent="0" algn="just">
              <a:buFont typeface="Arial" panose="020B0604020202020204" pitchFamily="34" charset="0"/>
              <a:buNone/>
            </a:pPr>
            <a:r>
              <a:rPr lang="en-US" sz="1800">
                <a:solidFill>
                  <a:schemeClr val="tx1">
                    <a:lumMod val="75000"/>
                  </a:schemeClr>
                </a:solidFill>
                <a:latin typeface="Arial" panose="020B0604020202020204" pitchFamily="34" charset="0"/>
                <a:ea typeface="仿宋" panose="02010609060101010101" charset="-122"/>
                <a:cs typeface="Arial" panose="020B0604020202020204" pitchFamily="34" charset="0"/>
                <a:sym typeface="+mn-ea"/>
              </a:rPr>
              <a:t>Accuracy optimization will generate point cloud in codata and las format, if you need point cloud in other formats, such as *.pts, *.e57, click on "Format Conversion" to select the format for conversion.</a:t>
            </a:r>
            <a:endParaRPr lang="en-US" sz="1800">
              <a:solidFill>
                <a:schemeClr val="tx1">
                  <a:lumMod val="75000"/>
                </a:schemeClr>
              </a:solidFill>
              <a:latin typeface="Arial" panose="020B0604020202020204" pitchFamily="34" charset="0"/>
              <a:ea typeface="仿宋" panose="02010609060101010101" charset="-122"/>
              <a:cs typeface="Arial" panose="020B0604020202020204" pitchFamily="34" charset="0"/>
              <a:sym typeface="+mn-ea"/>
            </a:endParaRPr>
          </a:p>
          <a:p>
            <a:pPr indent="0" algn="just">
              <a:buFont typeface="Arial" panose="020B0604020202020204" pitchFamily="34" charset="0"/>
              <a:buNone/>
            </a:pPr>
            <a:endParaRPr lang="en-US" altLang="zh-CN" sz="1800" dirty="0">
              <a:solidFill>
                <a:schemeClr val="tx1">
                  <a:lumMod val="75000"/>
                </a:schemeClr>
              </a:solidFill>
              <a:latin typeface="Arial" panose="020B0604020202020204" pitchFamily="34" charset="0"/>
              <a:ea typeface="仿宋" panose="02010609060101010101" charset="-122"/>
              <a:cs typeface="Arial" panose="020B0604020202020204" pitchFamily="34" charset="0"/>
              <a:sym typeface="+mn-ea"/>
            </a:endParaRPr>
          </a:p>
        </p:txBody>
      </p:sp>
      <p:pic>
        <p:nvPicPr>
          <p:cNvPr id="663494560" name="图片 2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3647123" y="2420303"/>
            <a:ext cx="5583555" cy="332041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1" cstate="screen">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p>
            <a:fld id="{3B9FBB04-D646-4248-B49D-0C5017270C31}" type="slidenum">
              <a:rPr lang="zh-CN" altLang="en-US" smtClean="0"/>
            </a:fld>
            <a:endParaRPr lang="zh-CN" altLang="en-US"/>
          </a:p>
        </p:txBody>
      </p:sp>
      <p:sp>
        <p:nvSpPr>
          <p:cNvPr id="3" name="页脚占位符 2"/>
          <p:cNvSpPr>
            <a:spLocks noGrp="1"/>
          </p:cNvSpPr>
          <p:nvPr>
            <p:ph type="ftr" sz="quarter" idx="11"/>
          </p:nvPr>
        </p:nvSpPr>
        <p:spPr/>
        <p:txBody>
          <a:bodyPr/>
          <a:p>
            <a:r>
              <a:rPr lang="zh-CN" altLang="en-US"/>
              <a:t>1</a:t>
            </a: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19"/>
          <p:cNvCxnSpPr/>
          <p:nvPr/>
        </p:nvCxnSpPr>
        <p:spPr>
          <a:xfrm>
            <a:off x="452120" y="6350635"/>
            <a:ext cx="11584940" cy="0"/>
          </a:xfrm>
          <a:prstGeom prst="line">
            <a:avLst/>
          </a:prstGeom>
          <a:ln w="12700" cmpd="sng">
            <a:solidFill>
              <a:schemeClr val="accent1">
                <a:shade val="50000"/>
              </a:schemeClr>
            </a:solidFill>
            <a:prstDash val="solid"/>
          </a:ln>
        </p:spPr>
        <p:style>
          <a:lnRef idx="2">
            <a:schemeClr val="accent1"/>
          </a:lnRef>
          <a:fillRef idx="0">
            <a:schemeClr val="accent1"/>
          </a:fillRef>
          <a:effectRef idx="1">
            <a:schemeClr val="accent1"/>
          </a:effectRef>
          <a:fontRef idx="minor">
            <a:schemeClr val="tx1"/>
          </a:fontRef>
        </p:style>
      </p:cxnSp>
      <p:pic>
        <p:nvPicPr>
          <p:cNvPr id="21" name="图片 20" descr="页眉"/>
          <p:cNvPicPr>
            <a:picLocks noChangeAspect="1"/>
          </p:cNvPicPr>
          <p:nvPr/>
        </p:nvPicPr>
        <p:blipFill>
          <a:blip r:embed="rId1"/>
          <a:stretch>
            <a:fillRect/>
          </a:stretch>
        </p:blipFill>
        <p:spPr>
          <a:xfrm>
            <a:off x="452120" y="6509385"/>
            <a:ext cx="2219325" cy="287020"/>
          </a:xfrm>
          <a:prstGeom prst="rect">
            <a:avLst/>
          </a:prstGeom>
        </p:spPr>
      </p:pic>
      <p:sp>
        <p:nvSpPr>
          <p:cNvPr id="3" name="矩形 2"/>
          <p:cNvSpPr/>
          <p:nvPr>
            <p:custDataLst>
              <p:tags r:id="rId2"/>
            </p:custDataLst>
          </p:nvPr>
        </p:nvSpPr>
        <p:spPr>
          <a:xfrm>
            <a:off x="0" y="2204720"/>
            <a:ext cx="12192000" cy="2501900"/>
          </a:xfrm>
          <a:prstGeom prst="rect">
            <a:avLst/>
          </a:prstGeom>
          <a:solidFill>
            <a:schemeClr val="accent5">
              <a:lumMod val="60000"/>
              <a:lumOff val="40000"/>
            </a:schemeClr>
          </a:solidFill>
        </p:spPr>
        <p:style>
          <a:lnRef idx="0">
            <a:srgbClr val="FFFFFF"/>
          </a:lnRef>
          <a:fillRef idx="1">
            <a:schemeClr val="accent1"/>
          </a:fillRef>
          <a:effectRef idx="0">
            <a:srgbClr val="FFFFFF"/>
          </a:effectRef>
          <a:fontRef idx="minor">
            <a:schemeClr val="lt1"/>
          </a:fontRef>
        </p:style>
        <p:txBody>
          <a:bodyPr rtlCol="0" anchor="ctr"/>
          <a:p>
            <a:pPr algn="ctr"/>
            <a:endParaRPr lang="zh-CN" altLang="en-US"/>
          </a:p>
        </p:txBody>
      </p:sp>
      <p:sp>
        <p:nvSpPr>
          <p:cNvPr id="4" name="文本框 3"/>
          <p:cNvSpPr txBox="1"/>
          <p:nvPr>
            <p:custDataLst>
              <p:tags r:id="rId3"/>
            </p:custDataLst>
          </p:nvPr>
        </p:nvSpPr>
        <p:spPr>
          <a:xfrm>
            <a:off x="2855595" y="3017520"/>
            <a:ext cx="9128760" cy="829945"/>
          </a:xfrm>
          <a:prstGeom prst="rect">
            <a:avLst/>
          </a:prstGeom>
          <a:noFill/>
        </p:spPr>
        <p:txBody>
          <a:bodyPr wrap="square" rtlCol="0" anchor="t">
            <a:spAutoFit/>
          </a:bodyPr>
          <a:p>
            <a:pPr algn="l">
              <a:buClrTx/>
              <a:buSzTx/>
              <a:buFontTx/>
            </a:pPr>
            <a:r>
              <a:rPr lang="en-US" altLang="zh-CN" sz="4800" b="1">
                <a:solidFill>
                  <a:schemeClr val="bg1"/>
                </a:solidFill>
                <a:latin typeface="Arial" panose="020B0604020202020204" pitchFamily="34" charset="0"/>
                <a:ea typeface="汉仪菱心体简" panose="02010400000101010101" charset="-122"/>
                <a:cs typeface="Arial" panose="020B0604020202020204" pitchFamily="34" charset="0"/>
                <a:sym typeface="+mn-ea"/>
              </a:rPr>
              <a:t>NOUN INTERPRETATION</a:t>
            </a:r>
            <a:endParaRPr lang="en-US" altLang="zh-CN" sz="4800" b="1">
              <a:solidFill>
                <a:schemeClr val="bg1"/>
              </a:solidFill>
              <a:latin typeface="Arial" panose="020B0604020202020204" pitchFamily="34" charset="0"/>
              <a:ea typeface="汉仪菱心体简" panose="02010400000101010101" charset="-122"/>
              <a:cs typeface="Arial" panose="020B0604020202020204" pitchFamily="34" charset="0"/>
              <a:sym typeface="+mn-ea"/>
            </a:endParaRPr>
          </a:p>
        </p:txBody>
      </p:sp>
      <p:sp>
        <p:nvSpPr>
          <p:cNvPr id="5" name="文本框 4"/>
          <p:cNvSpPr txBox="1"/>
          <p:nvPr>
            <p:custDataLst>
              <p:tags r:id="rId4"/>
            </p:custDataLst>
          </p:nvPr>
        </p:nvSpPr>
        <p:spPr>
          <a:xfrm>
            <a:off x="262890" y="2924810"/>
            <a:ext cx="2091690" cy="1014730"/>
          </a:xfrm>
          <a:prstGeom prst="rect">
            <a:avLst/>
          </a:prstGeom>
          <a:noFill/>
        </p:spPr>
        <p:txBody>
          <a:bodyPr wrap="square" rtlCol="0">
            <a:spAutoFit/>
          </a:bodyPr>
          <a:p>
            <a:r>
              <a:rPr lang="en-US" altLang="zh-CN" sz="6000" b="1">
                <a:solidFill>
                  <a:srgbClr val="FFFFFF"/>
                </a:solidFill>
                <a:latin typeface="Arial" panose="020B0604020202020204" pitchFamily="34" charset="0"/>
                <a:cs typeface="Arial" panose="020B0604020202020204" pitchFamily="34" charset="0"/>
              </a:rPr>
              <a:t>Part2</a:t>
            </a:r>
            <a:endParaRPr lang="en-US" altLang="zh-CN" sz="6000" b="1">
              <a:solidFill>
                <a:srgbClr val="FFFFFF"/>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19"/>
          <p:cNvCxnSpPr/>
          <p:nvPr/>
        </p:nvCxnSpPr>
        <p:spPr>
          <a:xfrm>
            <a:off x="452120" y="6350635"/>
            <a:ext cx="11584940" cy="0"/>
          </a:xfrm>
          <a:prstGeom prst="line">
            <a:avLst/>
          </a:prstGeom>
          <a:ln w="12700" cmpd="sng">
            <a:solidFill>
              <a:schemeClr val="accent1">
                <a:shade val="50000"/>
              </a:schemeClr>
            </a:solidFill>
            <a:prstDash val="solid"/>
          </a:ln>
        </p:spPr>
        <p:style>
          <a:lnRef idx="2">
            <a:schemeClr val="accent1"/>
          </a:lnRef>
          <a:fillRef idx="0">
            <a:schemeClr val="accent1"/>
          </a:fillRef>
          <a:effectRef idx="1">
            <a:schemeClr val="accent1"/>
          </a:effectRef>
          <a:fontRef idx="minor">
            <a:schemeClr val="tx1"/>
          </a:fontRef>
        </p:style>
      </p:cxnSp>
      <p:pic>
        <p:nvPicPr>
          <p:cNvPr id="21" name="图片 20" descr="页眉"/>
          <p:cNvPicPr>
            <a:picLocks noChangeAspect="1"/>
          </p:cNvPicPr>
          <p:nvPr/>
        </p:nvPicPr>
        <p:blipFill>
          <a:blip r:embed="rId1"/>
          <a:stretch>
            <a:fillRect/>
          </a:stretch>
        </p:blipFill>
        <p:spPr>
          <a:xfrm>
            <a:off x="452120" y="6509385"/>
            <a:ext cx="2219325" cy="287020"/>
          </a:xfrm>
          <a:prstGeom prst="rect">
            <a:avLst/>
          </a:prstGeom>
        </p:spPr>
      </p:pic>
      <p:sp>
        <p:nvSpPr>
          <p:cNvPr id="9" name="Rectangle 8"/>
          <p:cNvSpPr/>
          <p:nvPr>
            <p:custDataLst>
              <p:tags r:id="rId2"/>
            </p:custDataLst>
          </p:nvPr>
        </p:nvSpPr>
        <p:spPr>
          <a:xfrm>
            <a:off x="400956" y="350705"/>
            <a:ext cx="100445" cy="601926"/>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rgbClr val="DE691B"/>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custDataLst>
              <p:tags r:id="rId3"/>
            </p:custDataLst>
          </p:nvPr>
        </p:nvSpPr>
        <p:spPr>
          <a:xfrm>
            <a:off x="695434" y="430783"/>
            <a:ext cx="10195591" cy="521970"/>
          </a:xfrm>
          <a:prstGeom prst="rect">
            <a:avLst/>
          </a:prstGeom>
          <a:noFill/>
        </p:spPr>
        <p:txBody>
          <a:bodyPr wrap="square" rtlCol="0">
            <a:spAutoFit/>
          </a:bodyPr>
          <a:p>
            <a:pPr marR="0" indent="0" defTabSz="609600" fontAlgn="auto">
              <a:lnSpc>
                <a:spcPct val="100000"/>
              </a:lnSpc>
              <a:spcBef>
                <a:spcPts val="0"/>
              </a:spcBef>
              <a:spcAft>
                <a:spcPts val="0"/>
              </a:spcAft>
              <a:buClrTx/>
              <a:buSzTx/>
              <a:buFontTx/>
              <a:buNone/>
              <a:defRPr/>
            </a:pPr>
            <a:r>
              <a:rPr kumimoji="0" lang="en-US" altLang="fr-FR" sz="2800" b="1" i="0" kern="1200" cap="none" spc="0" normalizeH="0" baseline="0" noProof="0">
                <a:solidFill>
                  <a:srgbClr val="DE691B"/>
                </a:solidFill>
                <a:latin typeface="Arial" panose="020B0604020202020204" pitchFamily="34" charset="0"/>
                <a:ea typeface="+mn-ea"/>
                <a:cs typeface="Arial" panose="020B0604020202020204" pitchFamily="34" charset="0"/>
              </a:rPr>
              <a:t>NOUN INTERPRETATION</a:t>
            </a:r>
            <a:endParaRPr kumimoji="0" lang="en-US" altLang="fr-FR" sz="2800" b="1" i="0" kern="1200" cap="none" spc="0" normalizeH="0" baseline="0" noProof="0">
              <a:solidFill>
                <a:srgbClr val="DE691B"/>
              </a:solidFill>
              <a:latin typeface="Arial" panose="020B0604020202020204" pitchFamily="34" charset="0"/>
              <a:ea typeface="+mn-ea"/>
              <a:cs typeface="Arial" panose="020B0604020202020204" pitchFamily="34" charset="0"/>
            </a:endParaRPr>
          </a:p>
        </p:txBody>
      </p:sp>
      <p:sp>
        <p:nvSpPr>
          <p:cNvPr id="5" name="文本框 4" descr="7b0a202020202262756c6c6574223a20227b5c2263617465676f727949645c223a5c225c222c5c2274656d706c61746549645c223a32303233313539307d220a7d0a"/>
          <p:cNvSpPr txBox="1"/>
          <p:nvPr/>
        </p:nvSpPr>
        <p:spPr>
          <a:xfrm>
            <a:off x="551180" y="1340485"/>
            <a:ext cx="10974705" cy="4541520"/>
          </a:xfrm>
          <a:prstGeom prst="rect">
            <a:avLst/>
          </a:prstGeom>
          <a:noFill/>
        </p:spPr>
        <p:txBody>
          <a:bodyPr wrap="square" rtlCol="0">
            <a:noAutofit/>
          </a:bodyPr>
          <a:p>
            <a:pPr indent="0" algn="just">
              <a:buFont typeface="+mj-ea"/>
              <a:buBlip>
                <a:blip r:embed="rId4"/>
              </a:buBlip>
            </a:pPr>
            <a:r>
              <a:rPr lang="en-US" altLang="zh-CN" sz="1800">
                <a:solidFill>
                  <a:srgbClr val="4B4A4B"/>
                </a:solidFill>
                <a:latin typeface="Arial" panose="020B0604020202020204" pitchFamily="34" charset="0"/>
                <a:cs typeface="Arial" panose="020B0604020202020204" pitchFamily="34" charset="0"/>
              </a:rPr>
              <a:t> SLAM</a:t>
            </a:r>
            <a:endParaRPr lang="en-US" altLang="zh-CN" sz="1800">
              <a:solidFill>
                <a:srgbClr val="4B4A4B"/>
              </a:solidFill>
              <a:latin typeface="Arial" panose="020B0604020202020204" pitchFamily="34" charset="0"/>
              <a:cs typeface="Arial" panose="020B0604020202020204" pitchFamily="34" charset="0"/>
            </a:endParaRPr>
          </a:p>
          <a:p>
            <a:pPr indent="0" algn="just">
              <a:buFont typeface="+mj-ea"/>
              <a:buNone/>
            </a:pPr>
            <a:endParaRPr lang="en-US" altLang="zh-CN" sz="1800">
              <a:solidFill>
                <a:srgbClr val="4B4A4B"/>
              </a:solidFill>
              <a:latin typeface="Arial" panose="020B0604020202020204" pitchFamily="34" charset="0"/>
              <a:cs typeface="Arial" panose="020B0604020202020204" pitchFamily="34" charset="0"/>
            </a:endParaRPr>
          </a:p>
          <a:p>
            <a:pPr indent="0" algn="just">
              <a:buFont typeface="+mj-ea"/>
              <a:buNone/>
            </a:pPr>
            <a:r>
              <a:rPr lang="en-US" altLang="zh-CN" sz="1800">
                <a:solidFill>
                  <a:srgbClr val="4B4A4B"/>
                </a:solidFill>
                <a:latin typeface="Arial" panose="020B0604020202020204" pitchFamily="34" charset="0"/>
                <a:cs typeface="Arial" panose="020B0604020202020204" pitchFamily="34" charset="0"/>
              </a:rPr>
              <a:t>SLAM is an abbreviation of Simultaneous Localization and Mapping. This technology collects environmental information by using cameras, laser scanner and inertial measurement unit, and uses algorithms to combine these information to determine the location of the device in the environment and build a map.</a:t>
            </a:r>
            <a:endParaRPr lang="en-US" altLang="zh-CN" sz="1800">
              <a:solidFill>
                <a:srgbClr val="4B4A4B"/>
              </a:solidFill>
              <a:latin typeface="Arial" panose="020B0604020202020204" pitchFamily="34" charset="0"/>
              <a:cs typeface="Arial" panose="020B0604020202020204" pitchFamily="34" charset="0"/>
            </a:endParaRPr>
          </a:p>
          <a:p>
            <a:pPr indent="0" algn="just">
              <a:buFont typeface="+mj-ea"/>
              <a:buNone/>
            </a:pPr>
            <a:endParaRPr lang="en-US" altLang="zh-CN" sz="1800">
              <a:solidFill>
                <a:srgbClr val="4B4A4B"/>
              </a:solidFill>
              <a:latin typeface="Arial" panose="020B0604020202020204" pitchFamily="34" charset="0"/>
              <a:cs typeface="Arial" panose="020B0604020202020204" pitchFamily="34" charset="0"/>
            </a:endParaRPr>
          </a:p>
          <a:p>
            <a:pPr indent="0" algn="just">
              <a:buFont typeface="+mj-ea"/>
              <a:buBlip>
                <a:blip r:embed="rId4"/>
              </a:buBlip>
            </a:pPr>
            <a:r>
              <a:rPr lang="en-US" altLang="zh-CN" sz="1800">
                <a:solidFill>
                  <a:srgbClr val="4B4A4B"/>
                </a:solidFill>
                <a:latin typeface="Arial" panose="020B0604020202020204" pitchFamily="34" charset="0"/>
                <a:cs typeface="Arial" panose="020B0604020202020204" pitchFamily="34" charset="0"/>
              </a:rPr>
              <a:t> Point cloud</a:t>
            </a:r>
            <a:endParaRPr lang="en-US" altLang="zh-CN" sz="1800">
              <a:solidFill>
                <a:srgbClr val="4B4A4B"/>
              </a:solidFill>
              <a:latin typeface="Arial" panose="020B0604020202020204" pitchFamily="34" charset="0"/>
              <a:cs typeface="Arial" panose="020B0604020202020204" pitchFamily="34" charset="0"/>
            </a:endParaRPr>
          </a:p>
          <a:p>
            <a:pPr indent="0" algn="just">
              <a:buFont typeface="+mj-ea"/>
              <a:buNone/>
            </a:pPr>
            <a:endParaRPr lang="en-US" altLang="zh-CN" sz="1800">
              <a:solidFill>
                <a:srgbClr val="4B4A4B"/>
              </a:solidFill>
              <a:latin typeface="Arial" panose="020B0604020202020204" pitchFamily="34" charset="0"/>
              <a:cs typeface="Arial" panose="020B0604020202020204" pitchFamily="34" charset="0"/>
            </a:endParaRPr>
          </a:p>
          <a:p>
            <a:pPr indent="0" algn="just">
              <a:buFont typeface="+mj-ea"/>
              <a:buNone/>
            </a:pPr>
            <a:r>
              <a:rPr lang="en-US" altLang="zh-CN" sz="1800">
                <a:solidFill>
                  <a:srgbClr val="4B4A4B"/>
                </a:solidFill>
                <a:latin typeface="Arial" panose="020B0604020202020204" pitchFamily="34" charset="0"/>
                <a:cs typeface="Arial" panose="020B0604020202020204" pitchFamily="34" charset="0"/>
              </a:rPr>
              <a:t>A collection of points scattered and irregularly distributed in three-dimensional space.</a:t>
            </a:r>
            <a:endParaRPr lang="en-US" altLang="zh-CN" sz="1800">
              <a:solidFill>
                <a:srgbClr val="4B4A4B"/>
              </a:solidFill>
              <a:latin typeface="Arial" panose="020B0604020202020204" pitchFamily="34" charset="0"/>
              <a:cs typeface="Arial" panose="020B0604020202020204" pitchFamily="34" charset="0"/>
            </a:endParaRPr>
          </a:p>
          <a:p>
            <a:pPr indent="0" algn="just">
              <a:buFont typeface="+mj-ea"/>
              <a:buNone/>
            </a:pPr>
            <a:endParaRPr lang="en-US" altLang="zh-CN" sz="1800">
              <a:solidFill>
                <a:srgbClr val="4B4A4B"/>
              </a:solidFill>
              <a:latin typeface="Arial" panose="020B0604020202020204" pitchFamily="34" charset="0"/>
              <a:cs typeface="Arial" panose="020B0604020202020204" pitchFamily="34" charset="0"/>
            </a:endParaRPr>
          </a:p>
          <a:p>
            <a:pPr indent="0" algn="just">
              <a:buFont typeface="+mj-ea"/>
              <a:buBlip>
                <a:blip r:embed="rId4"/>
              </a:buBlip>
            </a:pPr>
            <a:r>
              <a:rPr lang="en-US" altLang="zh-CN" sz="1800">
                <a:solidFill>
                  <a:srgbClr val="4B4A4B"/>
                </a:solidFill>
                <a:latin typeface="Arial" panose="020B0604020202020204" pitchFamily="34" charset="0"/>
                <a:cs typeface="Arial" panose="020B0604020202020204" pitchFamily="34" charset="0"/>
              </a:rPr>
              <a:t> Real time point cloud</a:t>
            </a:r>
            <a:endParaRPr lang="en-US" altLang="zh-CN" sz="1800">
              <a:solidFill>
                <a:srgbClr val="4B4A4B"/>
              </a:solidFill>
              <a:latin typeface="Arial" panose="020B0604020202020204" pitchFamily="34" charset="0"/>
              <a:cs typeface="Arial" panose="020B0604020202020204" pitchFamily="34" charset="0"/>
            </a:endParaRPr>
          </a:p>
          <a:p>
            <a:pPr indent="0" algn="just">
              <a:buFont typeface="+mj-ea"/>
              <a:buNone/>
            </a:pPr>
            <a:endParaRPr lang="en-US" altLang="zh-CN" sz="1800">
              <a:solidFill>
                <a:srgbClr val="4B4A4B"/>
              </a:solidFill>
              <a:latin typeface="Arial" panose="020B0604020202020204" pitchFamily="34" charset="0"/>
              <a:cs typeface="Arial" panose="020B0604020202020204" pitchFamily="34" charset="0"/>
            </a:endParaRPr>
          </a:p>
          <a:p>
            <a:pPr indent="0" algn="just">
              <a:buFont typeface="+mj-ea"/>
              <a:buNone/>
            </a:pPr>
            <a:r>
              <a:rPr lang="en-US" altLang="zh-CN" sz="1800">
                <a:solidFill>
                  <a:srgbClr val="4B4A4B"/>
                </a:solidFill>
                <a:latin typeface="Arial" panose="020B0604020202020204" pitchFamily="34" charset="0"/>
                <a:cs typeface="Arial" panose="020B0604020202020204" pitchFamily="34" charset="0"/>
              </a:rPr>
              <a:t>It means that the device can acquire, process and visualize the point cloud in real time while collecting the point cloud.</a:t>
            </a:r>
            <a:endParaRPr lang="en-US" altLang="zh-CN" sz="1800">
              <a:solidFill>
                <a:srgbClr val="4B4A4B"/>
              </a:solidFill>
              <a:latin typeface="Arial" panose="020B0604020202020204" pitchFamily="34" charset="0"/>
              <a:cs typeface="Arial" panose="020B0604020202020204" pitchFamily="34" charset="0"/>
            </a:endParaRPr>
          </a:p>
          <a:p>
            <a:pPr indent="0" algn="just">
              <a:buFont typeface="+mj-ea"/>
              <a:buBlip>
                <a:blip r:embed="rId4"/>
              </a:buBlip>
            </a:pPr>
            <a:endParaRPr lang="en-US" altLang="zh-CN" sz="1800">
              <a:solidFill>
                <a:srgbClr val="4B4A4B"/>
              </a:solidFill>
              <a:latin typeface="Arial" panose="020B0604020202020204" pitchFamily="34" charset="0"/>
              <a:cs typeface="Arial" panose="020B0604020202020204" pitchFamily="34" charset="0"/>
            </a:endParaRPr>
          </a:p>
        </p:txBody>
      </p:sp>
      <p:pic>
        <p:nvPicPr>
          <p:cNvPr id="29" name="图片 29" descr="DSC01725"/>
          <p:cNvPicPr>
            <a:picLocks noChangeAspect="1"/>
          </p:cNvPicPr>
          <p:nvPr/>
        </p:nvPicPr>
        <p:blipFill>
          <a:blip r:embed="rId5"/>
          <a:stretch>
            <a:fillRect/>
          </a:stretch>
        </p:blipFill>
        <p:spPr>
          <a:xfrm>
            <a:off x="13056870" y="3834130"/>
            <a:ext cx="10276840" cy="6988175"/>
          </a:xfrm>
          <a:prstGeom prst="rect">
            <a:avLst/>
          </a:prstGeom>
        </p:spPr>
      </p:pic>
      <p:pic>
        <p:nvPicPr>
          <p:cNvPr id="3" name="图片 29" descr="DSC01725"/>
          <p:cNvPicPr>
            <a:picLocks noChangeAspect="1"/>
          </p:cNvPicPr>
          <p:nvPr/>
        </p:nvPicPr>
        <p:blipFill>
          <a:blip r:embed="rId5"/>
          <a:stretch>
            <a:fillRect/>
          </a:stretch>
        </p:blipFill>
        <p:spPr>
          <a:xfrm>
            <a:off x="13183870" y="3961130"/>
            <a:ext cx="10276840" cy="69881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19"/>
          <p:cNvCxnSpPr/>
          <p:nvPr/>
        </p:nvCxnSpPr>
        <p:spPr>
          <a:xfrm>
            <a:off x="452120" y="6350635"/>
            <a:ext cx="11584940" cy="0"/>
          </a:xfrm>
          <a:prstGeom prst="line">
            <a:avLst/>
          </a:prstGeom>
          <a:ln w="12700" cmpd="sng">
            <a:solidFill>
              <a:schemeClr val="accent1">
                <a:shade val="50000"/>
              </a:schemeClr>
            </a:solidFill>
            <a:prstDash val="solid"/>
          </a:ln>
        </p:spPr>
        <p:style>
          <a:lnRef idx="2">
            <a:schemeClr val="accent1"/>
          </a:lnRef>
          <a:fillRef idx="0">
            <a:schemeClr val="accent1"/>
          </a:fillRef>
          <a:effectRef idx="1">
            <a:schemeClr val="accent1"/>
          </a:effectRef>
          <a:fontRef idx="minor">
            <a:schemeClr val="tx1"/>
          </a:fontRef>
        </p:style>
      </p:cxnSp>
      <p:pic>
        <p:nvPicPr>
          <p:cNvPr id="21" name="图片 20" descr="页眉"/>
          <p:cNvPicPr>
            <a:picLocks noChangeAspect="1"/>
          </p:cNvPicPr>
          <p:nvPr/>
        </p:nvPicPr>
        <p:blipFill>
          <a:blip r:embed="rId1"/>
          <a:stretch>
            <a:fillRect/>
          </a:stretch>
        </p:blipFill>
        <p:spPr>
          <a:xfrm>
            <a:off x="452120" y="6509385"/>
            <a:ext cx="2219325" cy="287020"/>
          </a:xfrm>
          <a:prstGeom prst="rect">
            <a:avLst/>
          </a:prstGeom>
        </p:spPr>
      </p:pic>
      <p:sp>
        <p:nvSpPr>
          <p:cNvPr id="9" name="Rectangle 8"/>
          <p:cNvSpPr/>
          <p:nvPr>
            <p:custDataLst>
              <p:tags r:id="rId2"/>
            </p:custDataLst>
          </p:nvPr>
        </p:nvSpPr>
        <p:spPr>
          <a:xfrm>
            <a:off x="400956" y="350705"/>
            <a:ext cx="100445" cy="601926"/>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rgbClr val="DE691B"/>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custDataLst>
              <p:tags r:id="rId3"/>
            </p:custDataLst>
          </p:nvPr>
        </p:nvSpPr>
        <p:spPr>
          <a:xfrm>
            <a:off x="695434" y="430783"/>
            <a:ext cx="10195591" cy="521970"/>
          </a:xfrm>
          <a:prstGeom prst="rect">
            <a:avLst/>
          </a:prstGeom>
          <a:noFill/>
        </p:spPr>
        <p:txBody>
          <a:bodyPr wrap="square" rtlCol="0">
            <a:spAutoFit/>
          </a:bodyPr>
          <a:p>
            <a:pPr marR="0" indent="0" defTabSz="609600" fontAlgn="auto">
              <a:lnSpc>
                <a:spcPct val="100000"/>
              </a:lnSpc>
              <a:spcBef>
                <a:spcPts val="0"/>
              </a:spcBef>
              <a:spcAft>
                <a:spcPts val="0"/>
              </a:spcAft>
              <a:buClrTx/>
              <a:buSzTx/>
              <a:buFontTx/>
              <a:buNone/>
              <a:defRPr/>
            </a:pPr>
            <a:r>
              <a:rPr kumimoji="0" lang="en-US" altLang="fr-FR" sz="2800" b="1" i="0" kern="1200" cap="none" spc="0" normalizeH="0" baseline="0" noProof="0">
                <a:solidFill>
                  <a:srgbClr val="DE691B"/>
                </a:solidFill>
                <a:latin typeface="Arial" panose="020B0604020202020204" pitchFamily="34" charset="0"/>
                <a:ea typeface="+mn-ea"/>
                <a:cs typeface="Arial" panose="020B0604020202020204" pitchFamily="34" charset="0"/>
              </a:rPr>
              <a:t>NOUN INTERPRETATION</a:t>
            </a:r>
            <a:endParaRPr kumimoji="0" lang="en-US" altLang="fr-FR" sz="2800" b="1" i="0" kern="1200" cap="none" spc="0" normalizeH="0" baseline="0" noProof="0">
              <a:solidFill>
                <a:srgbClr val="DE691B"/>
              </a:solidFill>
              <a:latin typeface="Arial" panose="020B0604020202020204" pitchFamily="34" charset="0"/>
              <a:ea typeface="+mn-ea"/>
              <a:cs typeface="Arial" panose="020B0604020202020204" pitchFamily="34" charset="0"/>
            </a:endParaRPr>
          </a:p>
        </p:txBody>
      </p:sp>
      <p:sp>
        <p:nvSpPr>
          <p:cNvPr id="5" name="文本框 4" descr="7b0a202020202262756c6c6574223a20227b5c2263617465676f727949645c223a5c225c222c5c2274656d706c61746549645c223a32303233313539307d220a7d0a"/>
          <p:cNvSpPr txBox="1"/>
          <p:nvPr/>
        </p:nvSpPr>
        <p:spPr>
          <a:xfrm>
            <a:off x="551180" y="1340485"/>
            <a:ext cx="10974705" cy="4541520"/>
          </a:xfrm>
          <a:prstGeom prst="rect">
            <a:avLst/>
          </a:prstGeom>
          <a:noFill/>
        </p:spPr>
        <p:txBody>
          <a:bodyPr wrap="square" rtlCol="0">
            <a:noAutofit/>
          </a:bodyPr>
          <a:p>
            <a:pPr indent="0" algn="just">
              <a:buFont typeface="+mj-ea"/>
              <a:buBlip>
                <a:blip r:embed="rId4"/>
              </a:buBlip>
            </a:pPr>
            <a:r>
              <a:rPr lang="en-US" altLang="zh-CN" sz="1800">
                <a:solidFill>
                  <a:srgbClr val="4B4A4B"/>
                </a:solidFill>
                <a:latin typeface="Arial" panose="020B0604020202020204" pitchFamily="34" charset="0"/>
                <a:cs typeface="Arial" panose="020B0604020202020204" pitchFamily="34" charset="0"/>
              </a:rPr>
              <a:t> Loop</a:t>
            </a:r>
            <a:endParaRPr lang="en-US" altLang="zh-CN" sz="1800">
              <a:solidFill>
                <a:srgbClr val="4B4A4B"/>
              </a:solidFill>
              <a:latin typeface="Arial" panose="020B0604020202020204" pitchFamily="34" charset="0"/>
              <a:cs typeface="Arial" panose="020B0604020202020204" pitchFamily="34" charset="0"/>
            </a:endParaRPr>
          </a:p>
          <a:p>
            <a:pPr indent="0" algn="just">
              <a:buFont typeface="+mj-ea"/>
              <a:buNone/>
            </a:pPr>
            <a:endParaRPr lang="en-US" altLang="zh-CN" sz="1800">
              <a:solidFill>
                <a:srgbClr val="4B4A4B"/>
              </a:solidFill>
              <a:latin typeface="Arial" panose="020B0604020202020204" pitchFamily="34" charset="0"/>
              <a:cs typeface="Arial" panose="020B0604020202020204" pitchFamily="34" charset="0"/>
            </a:endParaRPr>
          </a:p>
          <a:p>
            <a:pPr indent="0" algn="just">
              <a:buFont typeface="+mj-ea"/>
              <a:buNone/>
            </a:pPr>
            <a:r>
              <a:rPr lang="en-US" altLang="zh-CN" sz="1800">
                <a:solidFill>
                  <a:srgbClr val="4B4A4B"/>
                </a:solidFill>
                <a:latin typeface="Arial" panose="020B0604020202020204" pitchFamily="34" charset="0"/>
                <a:cs typeface="Arial" panose="020B0604020202020204" pitchFamily="34" charset="0"/>
              </a:rPr>
              <a:t>The SLAM system corrects accumulated POS errors to improve map consistency and accuracy by detecting loops (i.e. going back to previous locations) and performing closed-loop corrections.</a:t>
            </a:r>
            <a:endParaRPr lang="en-US" altLang="zh-CN" sz="1800">
              <a:solidFill>
                <a:srgbClr val="4B4A4B"/>
              </a:solidFill>
              <a:latin typeface="Arial" panose="020B0604020202020204" pitchFamily="34" charset="0"/>
              <a:cs typeface="Arial" panose="020B0604020202020204" pitchFamily="34" charset="0"/>
            </a:endParaRPr>
          </a:p>
          <a:p>
            <a:pPr indent="0" algn="just">
              <a:buFont typeface="+mj-ea"/>
              <a:buNone/>
            </a:pPr>
            <a:endParaRPr lang="en-US" altLang="zh-CN" sz="1800">
              <a:solidFill>
                <a:srgbClr val="4B4A4B"/>
              </a:solidFill>
              <a:latin typeface="Arial" panose="020B0604020202020204" pitchFamily="34" charset="0"/>
              <a:cs typeface="Arial" panose="020B0604020202020204" pitchFamily="34" charset="0"/>
            </a:endParaRPr>
          </a:p>
          <a:p>
            <a:pPr indent="0" algn="just">
              <a:buFont typeface="+mj-ea"/>
              <a:buBlip>
                <a:blip r:embed="rId4"/>
              </a:buBlip>
            </a:pPr>
            <a:r>
              <a:rPr lang="en-US" altLang="zh-CN" sz="1800">
                <a:solidFill>
                  <a:srgbClr val="4B4A4B"/>
                </a:solidFill>
                <a:latin typeface="Arial" panose="020B0604020202020204" pitchFamily="34" charset="0"/>
                <a:cs typeface="Arial" panose="020B0604020202020204" pitchFamily="34" charset="0"/>
              </a:rPr>
              <a:t> </a:t>
            </a:r>
            <a:r>
              <a:rPr lang="en-US" altLang="zh-CN" sz="1800">
                <a:solidFill>
                  <a:srgbClr val="4B4A4B"/>
                </a:solidFill>
                <a:latin typeface="Arial" panose="020B0604020202020204" pitchFamily="34" charset="0"/>
                <a:cs typeface="Arial" panose="020B0604020202020204" pitchFamily="34" charset="0"/>
                <a:sym typeface="+mn-ea"/>
              </a:rPr>
              <a:t>Absolute coordinates</a:t>
            </a:r>
            <a:endParaRPr lang="en-US" altLang="zh-CN" sz="1800">
              <a:solidFill>
                <a:srgbClr val="4B4A4B"/>
              </a:solidFill>
              <a:latin typeface="Arial" panose="020B0604020202020204" pitchFamily="34" charset="0"/>
              <a:cs typeface="Arial" panose="020B0604020202020204" pitchFamily="34" charset="0"/>
            </a:endParaRPr>
          </a:p>
          <a:p>
            <a:pPr indent="0" algn="just">
              <a:buFont typeface="+mj-ea"/>
              <a:buNone/>
            </a:pPr>
            <a:endParaRPr lang="en-US" altLang="zh-CN" sz="1800">
              <a:solidFill>
                <a:srgbClr val="4B4A4B"/>
              </a:solidFill>
              <a:latin typeface="Arial" panose="020B0604020202020204" pitchFamily="34" charset="0"/>
              <a:cs typeface="Arial" panose="020B0604020202020204" pitchFamily="34" charset="0"/>
            </a:endParaRPr>
          </a:p>
          <a:p>
            <a:pPr indent="0" algn="just">
              <a:buFont typeface="+mj-ea"/>
              <a:buNone/>
            </a:pPr>
            <a:r>
              <a:rPr lang="en-US" altLang="zh-CN" sz="1800">
                <a:solidFill>
                  <a:srgbClr val="4B4A4B"/>
                </a:solidFill>
                <a:latin typeface="Arial" panose="020B0604020202020204" pitchFamily="34" charset="0"/>
                <a:cs typeface="Arial" panose="020B0604020202020204" pitchFamily="34" charset="0"/>
              </a:rPr>
              <a:t>Absolute coordinates are coordinate systems that describe a position with a fixed reference point. In such a system, any position can be uniquely determined by a fixed set of values, which are measured relative to a fixed reference point (usually the origin of the coordinate system), and the coordinates measured under WGS84 coordinate systems mentioned below are absolute coordinates.</a:t>
            </a:r>
            <a:endParaRPr lang="en-US" altLang="zh-CN" sz="1800">
              <a:solidFill>
                <a:srgbClr val="4B4A4B"/>
              </a:solidFill>
              <a:latin typeface="Arial" panose="020B0604020202020204" pitchFamily="34" charset="0"/>
              <a:cs typeface="Arial" panose="020B0604020202020204" pitchFamily="34" charset="0"/>
            </a:endParaRPr>
          </a:p>
          <a:p>
            <a:pPr indent="0" algn="just">
              <a:buFont typeface="+mj-ea"/>
              <a:buNone/>
            </a:pPr>
            <a:endParaRPr lang="en-US" altLang="zh-CN" sz="1800">
              <a:solidFill>
                <a:srgbClr val="4B4A4B"/>
              </a:solidFill>
              <a:latin typeface="Arial" panose="020B0604020202020204" pitchFamily="34" charset="0"/>
              <a:cs typeface="Arial" panose="020B0604020202020204" pitchFamily="34" charset="0"/>
            </a:endParaRPr>
          </a:p>
          <a:p>
            <a:pPr indent="0" algn="just">
              <a:buFont typeface="+mj-ea"/>
              <a:buBlip>
                <a:blip r:embed="rId4"/>
              </a:buBlip>
            </a:pPr>
            <a:r>
              <a:rPr lang="en-US" altLang="zh-CN" sz="1800">
                <a:solidFill>
                  <a:srgbClr val="4B4A4B"/>
                </a:solidFill>
                <a:latin typeface="Arial" panose="020B0604020202020204" pitchFamily="34" charset="0"/>
                <a:cs typeface="Arial" panose="020B0604020202020204" pitchFamily="34" charset="0"/>
              </a:rPr>
              <a:t> </a:t>
            </a:r>
            <a:r>
              <a:rPr lang="en-US" altLang="zh-CN" sz="1800">
                <a:solidFill>
                  <a:srgbClr val="4B4A4B"/>
                </a:solidFill>
                <a:latin typeface="Arial" panose="020B0604020202020204" pitchFamily="34" charset="0"/>
                <a:cs typeface="Arial" panose="020B0604020202020204" pitchFamily="34" charset="0"/>
                <a:sym typeface="+mn-ea"/>
              </a:rPr>
              <a:t>Relative coordinates</a:t>
            </a:r>
            <a:endParaRPr lang="en-US" altLang="zh-CN" sz="1800">
              <a:solidFill>
                <a:srgbClr val="4B4A4B"/>
              </a:solidFill>
              <a:latin typeface="Arial" panose="020B0604020202020204" pitchFamily="34" charset="0"/>
              <a:cs typeface="Arial" panose="020B0604020202020204" pitchFamily="34" charset="0"/>
            </a:endParaRPr>
          </a:p>
          <a:p>
            <a:pPr indent="0" algn="just">
              <a:buFont typeface="+mj-ea"/>
              <a:buNone/>
            </a:pPr>
            <a:endParaRPr lang="en-US" altLang="zh-CN" sz="1800">
              <a:solidFill>
                <a:srgbClr val="4B4A4B"/>
              </a:solidFill>
              <a:latin typeface="Arial" panose="020B0604020202020204" pitchFamily="34" charset="0"/>
              <a:cs typeface="Arial" panose="020B0604020202020204" pitchFamily="34" charset="0"/>
            </a:endParaRPr>
          </a:p>
          <a:p>
            <a:pPr indent="0" algn="just">
              <a:buFont typeface="+mj-ea"/>
              <a:buNone/>
            </a:pPr>
            <a:r>
              <a:rPr lang="en-US" altLang="zh-CN" sz="1800">
                <a:solidFill>
                  <a:srgbClr val="4B4A4B"/>
                </a:solidFill>
                <a:latin typeface="Arial" panose="020B0604020202020204" pitchFamily="34" charset="0"/>
                <a:cs typeface="Arial" panose="020B0604020202020204" pitchFamily="34" charset="0"/>
              </a:rPr>
              <a:t>Relative coordinates are coordinate systems relative to a reference point or frame of reference. It is commonly used to describe the relative position and direction of an object in space. The reference point of the relative coordinate is variable and can be the current location or any specified location.</a:t>
            </a:r>
            <a:endParaRPr lang="en-US" altLang="zh-CN" sz="1800">
              <a:solidFill>
                <a:srgbClr val="4B4A4B"/>
              </a:solidFill>
              <a:latin typeface="Arial" panose="020B0604020202020204" pitchFamily="34" charset="0"/>
              <a:cs typeface="Arial" panose="020B0604020202020204" pitchFamily="34" charset="0"/>
            </a:endParaRPr>
          </a:p>
        </p:txBody>
      </p:sp>
      <p:pic>
        <p:nvPicPr>
          <p:cNvPr id="29" name="图片 29" descr="DSC01725"/>
          <p:cNvPicPr>
            <a:picLocks noChangeAspect="1"/>
          </p:cNvPicPr>
          <p:nvPr/>
        </p:nvPicPr>
        <p:blipFill>
          <a:blip r:embed="rId5"/>
          <a:stretch>
            <a:fillRect/>
          </a:stretch>
        </p:blipFill>
        <p:spPr>
          <a:xfrm>
            <a:off x="13056870" y="3834130"/>
            <a:ext cx="10276840" cy="6988175"/>
          </a:xfrm>
          <a:prstGeom prst="rect">
            <a:avLst/>
          </a:prstGeom>
        </p:spPr>
      </p:pic>
      <p:pic>
        <p:nvPicPr>
          <p:cNvPr id="3" name="图片 29" descr="DSC01725"/>
          <p:cNvPicPr>
            <a:picLocks noChangeAspect="1"/>
          </p:cNvPicPr>
          <p:nvPr/>
        </p:nvPicPr>
        <p:blipFill>
          <a:blip r:embed="rId5"/>
          <a:stretch>
            <a:fillRect/>
          </a:stretch>
        </p:blipFill>
        <p:spPr>
          <a:xfrm>
            <a:off x="13183870" y="3961130"/>
            <a:ext cx="10276840" cy="69881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19"/>
          <p:cNvCxnSpPr/>
          <p:nvPr/>
        </p:nvCxnSpPr>
        <p:spPr>
          <a:xfrm>
            <a:off x="452120" y="6350635"/>
            <a:ext cx="11584940" cy="0"/>
          </a:xfrm>
          <a:prstGeom prst="line">
            <a:avLst/>
          </a:prstGeom>
          <a:ln w="12700" cmpd="sng">
            <a:solidFill>
              <a:schemeClr val="accent1">
                <a:shade val="50000"/>
              </a:schemeClr>
            </a:solidFill>
            <a:prstDash val="solid"/>
          </a:ln>
        </p:spPr>
        <p:style>
          <a:lnRef idx="2">
            <a:schemeClr val="accent1"/>
          </a:lnRef>
          <a:fillRef idx="0">
            <a:schemeClr val="accent1"/>
          </a:fillRef>
          <a:effectRef idx="1">
            <a:schemeClr val="accent1"/>
          </a:effectRef>
          <a:fontRef idx="minor">
            <a:schemeClr val="tx1"/>
          </a:fontRef>
        </p:style>
      </p:cxnSp>
      <p:pic>
        <p:nvPicPr>
          <p:cNvPr id="21" name="图片 20" descr="页眉"/>
          <p:cNvPicPr>
            <a:picLocks noChangeAspect="1"/>
          </p:cNvPicPr>
          <p:nvPr/>
        </p:nvPicPr>
        <p:blipFill>
          <a:blip r:embed="rId1"/>
          <a:stretch>
            <a:fillRect/>
          </a:stretch>
        </p:blipFill>
        <p:spPr>
          <a:xfrm>
            <a:off x="452120" y="6509385"/>
            <a:ext cx="2219325" cy="287020"/>
          </a:xfrm>
          <a:prstGeom prst="rect">
            <a:avLst/>
          </a:prstGeom>
        </p:spPr>
      </p:pic>
      <p:sp>
        <p:nvSpPr>
          <p:cNvPr id="9" name="Rectangle 8"/>
          <p:cNvSpPr/>
          <p:nvPr>
            <p:custDataLst>
              <p:tags r:id="rId2"/>
            </p:custDataLst>
          </p:nvPr>
        </p:nvSpPr>
        <p:spPr>
          <a:xfrm>
            <a:off x="400956" y="350705"/>
            <a:ext cx="100445" cy="601926"/>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rgbClr val="DE691B"/>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custDataLst>
              <p:tags r:id="rId3"/>
            </p:custDataLst>
          </p:nvPr>
        </p:nvSpPr>
        <p:spPr>
          <a:xfrm>
            <a:off x="695434" y="430783"/>
            <a:ext cx="10195591" cy="521970"/>
          </a:xfrm>
          <a:prstGeom prst="rect">
            <a:avLst/>
          </a:prstGeom>
          <a:noFill/>
        </p:spPr>
        <p:txBody>
          <a:bodyPr wrap="square" rtlCol="0">
            <a:spAutoFit/>
          </a:bodyPr>
          <a:p>
            <a:pPr marR="0" indent="0" defTabSz="609600" fontAlgn="auto">
              <a:lnSpc>
                <a:spcPct val="100000"/>
              </a:lnSpc>
              <a:spcBef>
                <a:spcPts val="0"/>
              </a:spcBef>
              <a:spcAft>
                <a:spcPts val="0"/>
              </a:spcAft>
              <a:buClrTx/>
              <a:buSzTx/>
              <a:buFontTx/>
              <a:buNone/>
              <a:defRPr/>
            </a:pPr>
            <a:r>
              <a:rPr kumimoji="0" lang="en-US" altLang="fr-FR" sz="2800" b="1" i="0" kern="1200" cap="none" spc="0" normalizeH="0" baseline="0" noProof="0">
                <a:solidFill>
                  <a:srgbClr val="DE691B"/>
                </a:solidFill>
                <a:latin typeface="Arial" panose="020B0604020202020204" pitchFamily="34" charset="0"/>
                <a:ea typeface="+mn-ea"/>
                <a:cs typeface="Arial" panose="020B0604020202020204" pitchFamily="34" charset="0"/>
              </a:rPr>
              <a:t>NOUN INTERPRETATION</a:t>
            </a:r>
            <a:endParaRPr kumimoji="0" lang="en-US" altLang="fr-FR" sz="2800" b="1" i="0" kern="1200" cap="none" spc="0" normalizeH="0" baseline="0" noProof="0">
              <a:solidFill>
                <a:srgbClr val="DE691B"/>
              </a:solidFill>
              <a:latin typeface="Arial" panose="020B0604020202020204" pitchFamily="34" charset="0"/>
              <a:ea typeface="+mn-ea"/>
              <a:cs typeface="Arial" panose="020B0604020202020204" pitchFamily="34" charset="0"/>
            </a:endParaRPr>
          </a:p>
        </p:txBody>
      </p:sp>
      <p:sp>
        <p:nvSpPr>
          <p:cNvPr id="5" name="文本框 4" descr="7b0a202020202262756c6c6574223a20227b5c2263617465676f727949645c223a5c225c222c5c2274656d706c61746549645c223a32303233313539307d220a7d0a"/>
          <p:cNvSpPr txBox="1"/>
          <p:nvPr/>
        </p:nvSpPr>
        <p:spPr>
          <a:xfrm>
            <a:off x="551180" y="1340485"/>
            <a:ext cx="10974705" cy="4541520"/>
          </a:xfrm>
          <a:prstGeom prst="rect">
            <a:avLst/>
          </a:prstGeom>
          <a:noFill/>
        </p:spPr>
        <p:txBody>
          <a:bodyPr wrap="square" rtlCol="0">
            <a:noAutofit/>
          </a:bodyPr>
          <a:p>
            <a:pPr indent="0" algn="just">
              <a:buFont typeface="+mj-ea"/>
              <a:buBlip>
                <a:blip r:embed="rId4"/>
              </a:buBlip>
            </a:pPr>
            <a:r>
              <a:rPr lang="en-US" altLang="zh-CN" sz="1800">
                <a:solidFill>
                  <a:srgbClr val="4B4A4B"/>
                </a:solidFill>
                <a:latin typeface="Arial" panose="020B0604020202020204" pitchFamily="34" charset="0"/>
                <a:cs typeface="Arial" panose="020B0604020202020204" pitchFamily="34" charset="0"/>
              </a:rPr>
              <a:t> </a:t>
            </a:r>
            <a:r>
              <a:rPr lang="en-US" altLang="zh-CN" sz="1800">
                <a:solidFill>
                  <a:srgbClr val="4B4A4B"/>
                </a:solidFill>
                <a:latin typeface="Arial" panose="020B0604020202020204" pitchFamily="34" charset="0"/>
                <a:cs typeface="Arial" panose="020B0604020202020204" pitchFamily="34" charset="0"/>
                <a:sym typeface="+mn-ea"/>
              </a:rPr>
              <a:t>Perpendicularity</a:t>
            </a:r>
            <a:endParaRPr lang="en-US" altLang="zh-CN" sz="1800">
              <a:solidFill>
                <a:srgbClr val="4B4A4B"/>
              </a:solidFill>
              <a:latin typeface="Arial" panose="020B0604020202020204" pitchFamily="34" charset="0"/>
              <a:cs typeface="Arial" panose="020B0604020202020204" pitchFamily="34" charset="0"/>
            </a:endParaRPr>
          </a:p>
          <a:p>
            <a:pPr indent="0" algn="just">
              <a:buFont typeface="+mj-ea"/>
              <a:buNone/>
            </a:pPr>
            <a:endParaRPr lang="en-US" altLang="zh-CN" sz="1800">
              <a:solidFill>
                <a:srgbClr val="4B4A4B"/>
              </a:solidFill>
              <a:latin typeface="Arial" panose="020B0604020202020204" pitchFamily="34" charset="0"/>
              <a:cs typeface="Arial" panose="020B0604020202020204" pitchFamily="34" charset="0"/>
            </a:endParaRPr>
          </a:p>
          <a:p>
            <a:pPr indent="0" algn="just">
              <a:buFont typeface="+mj-ea"/>
              <a:buNone/>
            </a:pPr>
            <a:r>
              <a:rPr lang="en-US" altLang="zh-CN" sz="1800">
                <a:solidFill>
                  <a:srgbClr val="4B4A4B"/>
                </a:solidFill>
                <a:latin typeface="Arial" panose="020B0604020202020204" pitchFamily="34" charset="0"/>
                <a:cs typeface="Arial" panose="020B0604020202020204" pitchFamily="34" charset="0"/>
              </a:rPr>
              <a:t>Perpendicularity refers to the difference between the measured value of the vertical plane and its true value, which is usually reflected in degrees or ratios. The smaller the perpendicularity, the higher the accuracy.</a:t>
            </a:r>
            <a:endParaRPr lang="en-US" altLang="zh-CN" sz="1800">
              <a:solidFill>
                <a:srgbClr val="4B4A4B"/>
              </a:solidFill>
              <a:latin typeface="Arial" panose="020B0604020202020204" pitchFamily="34" charset="0"/>
              <a:cs typeface="Arial" panose="020B0604020202020204" pitchFamily="34" charset="0"/>
            </a:endParaRPr>
          </a:p>
          <a:p>
            <a:pPr indent="0" algn="just">
              <a:buFont typeface="+mj-ea"/>
              <a:buNone/>
            </a:pPr>
            <a:endParaRPr lang="en-US" altLang="zh-CN" sz="1800">
              <a:solidFill>
                <a:srgbClr val="4B4A4B"/>
              </a:solidFill>
              <a:latin typeface="Arial" panose="020B0604020202020204" pitchFamily="34" charset="0"/>
              <a:cs typeface="Arial" panose="020B0604020202020204" pitchFamily="34" charset="0"/>
            </a:endParaRPr>
          </a:p>
        </p:txBody>
      </p:sp>
      <p:pic>
        <p:nvPicPr>
          <p:cNvPr id="29" name="图片 29" descr="DSC01725"/>
          <p:cNvPicPr>
            <a:picLocks noChangeAspect="1"/>
          </p:cNvPicPr>
          <p:nvPr/>
        </p:nvPicPr>
        <p:blipFill>
          <a:blip r:embed="rId5"/>
          <a:stretch>
            <a:fillRect/>
          </a:stretch>
        </p:blipFill>
        <p:spPr>
          <a:xfrm>
            <a:off x="13056870" y="3834130"/>
            <a:ext cx="10276840" cy="6988175"/>
          </a:xfrm>
          <a:prstGeom prst="rect">
            <a:avLst/>
          </a:prstGeom>
        </p:spPr>
      </p:pic>
      <p:pic>
        <p:nvPicPr>
          <p:cNvPr id="3" name="图片 29" descr="DSC01725"/>
          <p:cNvPicPr>
            <a:picLocks noChangeAspect="1"/>
          </p:cNvPicPr>
          <p:nvPr/>
        </p:nvPicPr>
        <p:blipFill>
          <a:blip r:embed="rId5"/>
          <a:stretch>
            <a:fillRect/>
          </a:stretch>
        </p:blipFill>
        <p:spPr>
          <a:xfrm>
            <a:off x="13183870" y="3961130"/>
            <a:ext cx="10276840" cy="69881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19"/>
          <p:cNvCxnSpPr/>
          <p:nvPr/>
        </p:nvCxnSpPr>
        <p:spPr>
          <a:xfrm>
            <a:off x="452120" y="6350635"/>
            <a:ext cx="11584940" cy="0"/>
          </a:xfrm>
          <a:prstGeom prst="line">
            <a:avLst/>
          </a:prstGeom>
          <a:ln w="12700" cmpd="sng">
            <a:solidFill>
              <a:schemeClr val="accent1">
                <a:shade val="50000"/>
              </a:schemeClr>
            </a:solidFill>
            <a:prstDash val="solid"/>
          </a:ln>
        </p:spPr>
        <p:style>
          <a:lnRef idx="2">
            <a:schemeClr val="accent1"/>
          </a:lnRef>
          <a:fillRef idx="0">
            <a:schemeClr val="accent1"/>
          </a:fillRef>
          <a:effectRef idx="1">
            <a:schemeClr val="accent1"/>
          </a:effectRef>
          <a:fontRef idx="minor">
            <a:schemeClr val="tx1"/>
          </a:fontRef>
        </p:style>
      </p:cxnSp>
      <p:pic>
        <p:nvPicPr>
          <p:cNvPr id="21" name="图片 20" descr="页眉"/>
          <p:cNvPicPr>
            <a:picLocks noChangeAspect="1"/>
          </p:cNvPicPr>
          <p:nvPr/>
        </p:nvPicPr>
        <p:blipFill>
          <a:blip r:embed="rId1"/>
          <a:stretch>
            <a:fillRect/>
          </a:stretch>
        </p:blipFill>
        <p:spPr>
          <a:xfrm>
            <a:off x="452120" y="6509385"/>
            <a:ext cx="2219325" cy="287020"/>
          </a:xfrm>
          <a:prstGeom prst="rect">
            <a:avLst/>
          </a:prstGeom>
        </p:spPr>
      </p:pic>
      <p:sp>
        <p:nvSpPr>
          <p:cNvPr id="3" name="矩形 2"/>
          <p:cNvSpPr/>
          <p:nvPr>
            <p:custDataLst>
              <p:tags r:id="rId2"/>
            </p:custDataLst>
          </p:nvPr>
        </p:nvSpPr>
        <p:spPr>
          <a:xfrm>
            <a:off x="0" y="2204720"/>
            <a:ext cx="12192000" cy="2501900"/>
          </a:xfrm>
          <a:prstGeom prst="rect">
            <a:avLst/>
          </a:prstGeom>
          <a:solidFill>
            <a:schemeClr val="accent5">
              <a:lumMod val="60000"/>
              <a:lumOff val="40000"/>
            </a:schemeClr>
          </a:solidFill>
        </p:spPr>
        <p:style>
          <a:lnRef idx="0">
            <a:srgbClr val="FFFFFF"/>
          </a:lnRef>
          <a:fillRef idx="1">
            <a:schemeClr val="accent1"/>
          </a:fillRef>
          <a:effectRef idx="0">
            <a:srgbClr val="FFFFFF"/>
          </a:effectRef>
          <a:fontRef idx="minor">
            <a:schemeClr val="lt1"/>
          </a:fontRef>
        </p:style>
        <p:txBody>
          <a:bodyPr rtlCol="0" anchor="ctr"/>
          <a:p>
            <a:pPr algn="ctr"/>
            <a:endParaRPr lang="zh-CN" altLang="en-US"/>
          </a:p>
        </p:txBody>
      </p:sp>
      <p:sp>
        <p:nvSpPr>
          <p:cNvPr id="4" name="文本框 3"/>
          <p:cNvSpPr txBox="1"/>
          <p:nvPr>
            <p:custDataLst>
              <p:tags r:id="rId3"/>
            </p:custDataLst>
          </p:nvPr>
        </p:nvSpPr>
        <p:spPr>
          <a:xfrm>
            <a:off x="2855595" y="3017520"/>
            <a:ext cx="9128760" cy="829945"/>
          </a:xfrm>
          <a:prstGeom prst="rect">
            <a:avLst/>
          </a:prstGeom>
          <a:noFill/>
        </p:spPr>
        <p:txBody>
          <a:bodyPr wrap="square" rtlCol="0" anchor="t">
            <a:spAutoFit/>
          </a:bodyPr>
          <a:p>
            <a:pPr algn="l">
              <a:buClrTx/>
              <a:buSzTx/>
              <a:buFontTx/>
            </a:pPr>
            <a:r>
              <a:rPr lang="en-US" altLang="zh-CN" sz="4800" b="1">
                <a:solidFill>
                  <a:schemeClr val="bg1"/>
                </a:solidFill>
                <a:latin typeface="Arial" panose="020B0604020202020204" pitchFamily="34" charset="0"/>
                <a:ea typeface="汉仪菱心体简" panose="02010400000101010101" charset="-122"/>
                <a:cs typeface="Arial" panose="020B0604020202020204" pitchFamily="34" charset="0"/>
                <a:sym typeface="+mn-ea"/>
              </a:rPr>
              <a:t>STANDARD WORKFLOW</a:t>
            </a:r>
            <a:endParaRPr lang="en-US" altLang="zh-CN" sz="4800" b="1">
              <a:solidFill>
                <a:schemeClr val="bg1"/>
              </a:solidFill>
              <a:latin typeface="Arial" panose="020B0604020202020204" pitchFamily="34" charset="0"/>
              <a:ea typeface="汉仪菱心体简" panose="02010400000101010101" charset="-122"/>
              <a:cs typeface="Arial" panose="020B0604020202020204" pitchFamily="34" charset="0"/>
              <a:sym typeface="+mn-ea"/>
            </a:endParaRPr>
          </a:p>
        </p:txBody>
      </p:sp>
      <p:sp>
        <p:nvSpPr>
          <p:cNvPr id="5" name="文本框 4"/>
          <p:cNvSpPr txBox="1"/>
          <p:nvPr>
            <p:custDataLst>
              <p:tags r:id="rId4"/>
            </p:custDataLst>
          </p:nvPr>
        </p:nvSpPr>
        <p:spPr>
          <a:xfrm>
            <a:off x="262890" y="2924810"/>
            <a:ext cx="2091690" cy="1014730"/>
          </a:xfrm>
          <a:prstGeom prst="rect">
            <a:avLst/>
          </a:prstGeom>
          <a:noFill/>
        </p:spPr>
        <p:txBody>
          <a:bodyPr wrap="square" rtlCol="0">
            <a:spAutoFit/>
          </a:bodyPr>
          <a:p>
            <a:r>
              <a:rPr lang="en-US" altLang="zh-CN" sz="6000" b="1">
                <a:solidFill>
                  <a:srgbClr val="FFFFFF"/>
                </a:solidFill>
                <a:latin typeface="Arial" panose="020B0604020202020204" pitchFamily="34" charset="0"/>
                <a:cs typeface="Arial" panose="020B0604020202020204" pitchFamily="34" charset="0"/>
              </a:rPr>
              <a:t>Part3</a:t>
            </a:r>
            <a:endParaRPr lang="en-US" altLang="zh-CN" sz="6000" b="1">
              <a:solidFill>
                <a:srgbClr val="FFFFFF"/>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DIAGRAM_VIRTUALLY_FRAME" val="{&quot;height&quot;:243.57267716535435,&quot;left&quot;:267.15,&quot;top&quot;:140,&quot;width&quot;:479.7}"/>
</p:tagLst>
</file>

<file path=ppt/tags/tag100.xml><?xml version="1.0" encoding="utf-8"?>
<p:tagLst xmlns:p="http://schemas.openxmlformats.org/presentationml/2006/main">
  <p:tag name="KSO_WPP_MARK_KEY" val="70a0dcff-4458-48a9-8306-57a01b1f1fb2"/>
  <p:tag name="COMMONDATA" val="eyJoZGlkIjoiM2VhZjRiNmY3NWI0MjFjODMyYmJjYmMyN2Q2NTQ1MGEifQ=="/>
  <p:tag name="commondata" val="eyJoZGlkIjoiNmE4YWE2NWM2NjkyMzUxOGRkNDNkNjJlMmYxYjJlZDkifQ=="/>
</p:tagLst>
</file>

<file path=ppt/tags/tag11.xml><?xml version="1.0" encoding="utf-8"?>
<p:tagLst xmlns:p="http://schemas.openxmlformats.org/presentationml/2006/main">
  <p:tag name="KSO_WM_BEAUTIFY_FLAG" val=""/>
  <p:tag name="KSO_WM_DIAGRAM_VIRTUALLY_FRAME" val="{&quot;height&quot;:243.57267716535435,&quot;left&quot;:267.15,&quot;top&quot;:140,&quot;width&quot;:479.7}"/>
</p:tagLst>
</file>

<file path=ppt/tags/tag12.xml><?xml version="1.0" encoding="utf-8"?>
<p:tagLst xmlns:p="http://schemas.openxmlformats.org/presentationml/2006/main">
  <p:tag name="KSO_WM_BEAUTIFY_FLAG" val=""/>
  <p:tag name="KSO_WM_DIAGRAM_VIRTUALLY_FRAME" val="{&quot;height&quot;:243.57267716535435,&quot;left&quot;:267.15,&quot;top&quot;:140,&quot;width&quot;:479.7}"/>
</p:tagLst>
</file>

<file path=ppt/tags/tag13.xml><?xml version="1.0" encoding="utf-8"?>
<p:tagLst xmlns:p="http://schemas.openxmlformats.org/presentationml/2006/main">
  <p:tag name="KSO_WM_DIAGRAM_VIRTUALLY_FRAME" val="{&quot;height&quot;:243.57267716535435,&quot;left&quot;:267.15,&quot;top&quot;:140,&quot;width&quot;:479.7}"/>
</p:tagLst>
</file>

<file path=ppt/tags/tag14.xml><?xml version="1.0" encoding="utf-8"?>
<p:tagLst xmlns:p="http://schemas.openxmlformats.org/presentationml/2006/main">
  <p:tag name="KSO_WM_DIAGRAM_VIRTUALLY_FRAME" val="{&quot;height&quot;:243.57267716535435,&quot;left&quot;:267.15,&quot;top&quot;:140,&quot;width&quot;:479.7}"/>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TABLE_ENDDRAG_ORIGIN_RECT" val="884*399"/>
  <p:tag name="TABLE_ENDDRAG_RECT" val="32*82*884*399"/>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TABLE_ENDDRAG_ORIGIN_RECT" val="902*337"/>
  <p:tag name="TABLE_ENDDRAG_RECT" val="39*162*902*337"/>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DIAGRAM_VIRTUALLY_FRAME" val="{&quot;height&quot;:243.57267716535435,&quot;left&quot;:267.15,&quot;top&quot;:140,&quot;width&quot;:479.7}"/>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range Light">
      <a:dk1>
        <a:srgbClr val="737572"/>
      </a:dk1>
      <a:lt1>
        <a:sysClr val="window" lastClr="FFFFFF"/>
      </a:lt1>
      <a:dk2>
        <a:srgbClr val="DE691B"/>
      </a:dk2>
      <a:lt2>
        <a:srgbClr val="FFFFFF"/>
      </a:lt2>
      <a:accent1>
        <a:srgbClr val="DE691B"/>
      </a:accent1>
      <a:accent2>
        <a:srgbClr val="7C8185"/>
      </a:accent2>
      <a:accent3>
        <a:srgbClr val="DE691B"/>
      </a:accent3>
      <a:accent4>
        <a:srgbClr val="7C8185"/>
      </a:accent4>
      <a:accent5>
        <a:srgbClr val="DE691B"/>
      </a:accent5>
      <a:accent6>
        <a:srgbClr val="7C8185"/>
      </a:accent6>
      <a:hlink>
        <a:srgbClr val="DE691B"/>
      </a:hlink>
      <a:folHlink>
        <a:srgbClr val="DE691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BAAAA"/>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rgbClr val="737572"/>
      </a:dk1>
      <a:lt1>
        <a:srgbClr val="FFFFFF"/>
      </a:lt1>
      <a:dk2>
        <a:srgbClr val="A7A7A7"/>
      </a:dk2>
      <a:lt2>
        <a:srgbClr val="535353"/>
      </a:lt2>
      <a:accent1>
        <a:srgbClr val="DE691B"/>
      </a:accent1>
      <a:accent2>
        <a:srgbClr val="7C8185"/>
      </a:accent2>
      <a:accent3>
        <a:srgbClr val="7C3B0F"/>
      </a:accent3>
      <a:accent4>
        <a:srgbClr val="45484A"/>
      </a:accent4>
      <a:accent5>
        <a:srgbClr val="5F2D0C"/>
      </a:accent5>
      <a:accent6>
        <a:srgbClr val="353739"/>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737572"/>
            </a:solidFill>
            <a:effectLst/>
            <a:uFillTx/>
            <a:latin typeface="Arial" panose="020B0604020202020204"/>
            <a:ea typeface="Arial" panose="020B0604020202020204"/>
            <a:cs typeface="Arial" panose="020B0604020202020204"/>
            <a:sym typeface="Arial" panose="020B060402020202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lnDef>
    <a:txDef>
      <a:spPr>
        <a:noFill/>
        <a:ln w="12700" cap="flat">
          <a:noFill/>
          <a:miter lim="400000"/>
        </a:ln>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737572"/>
            </a:solidFill>
            <a:effectLst/>
            <a:uFillTx/>
            <a:latin typeface="Arial" panose="020B0604020202020204"/>
            <a:ea typeface="Arial" panose="020B0604020202020204"/>
            <a:cs typeface="Arial" panose="020B0604020202020204"/>
            <a:sym typeface="Arial" panose="020B060402020202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HCNAV">
  <a:themeElements>
    <a:clrScheme name="Orange Light">
      <a:dk1>
        <a:srgbClr val="737572"/>
      </a:dk1>
      <a:lt1>
        <a:sysClr val="window" lastClr="FFFFFF"/>
      </a:lt1>
      <a:dk2>
        <a:srgbClr val="DE691B"/>
      </a:dk2>
      <a:lt2>
        <a:srgbClr val="FFFFFF"/>
      </a:lt2>
      <a:accent1>
        <a:srgbClr val="DE691B"/>
      </a:accent1>
      <a:accent2>
        <a:srgbClr val="7C8185"/>
      </a:accent2>
      <a:accent3>
        <a:srgbClr val="DE691B"/>
      </a:accent3>
      <a:accent4>
        <a:srgbClr val="7C8185"/>
      </a:accent4>
      <a:accent5>
        <a:srgbClr val="DE691B"/>
      </a:accent5>
      <a:accent6>
        <a:srgbClr val="7C8185"/>
      </a:accent6>
      <a:hlink>
        <a:srgbClr val="DE691B"/>
      </a:hlink>
      <a:folHlink>
        <a:srgbClr val="DE691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BAAAA"/>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Тема1</Template>
  <TotalTime>0</TotalTime>
  <Words>24396</Words>
  <Application>WPS 演示</Application>
  <PresentationFormat>Widescreen</PresentationFormat>
  <Paragraphs>737</Paragraphs>
  <Slides>44</Slides>
  <Notes>29</Notes>
  <HiddenSlides>0</HiddenSlides>
  <MMClips>4</MMClips>
  <ScaleCrop>false</ScaleCrop>
  <HeadingPairs>
    <vt:vector size="6" baseType="variant">
      <vt:variant>
        <vt:lpstr>已用的字体</vt:lpstr>
      </vt:variant>
      <vt:variant>
        <vt:i4>14</vt:i4>
      </vt:variant>
      <vt:variant>
        <vt:lpstr>主题</vt:lpstr>
      </vt:variant>
      <vt:variant>
        <vt:i4>4</vt:i4>
      </vt:variant>
      <vt:variant>
        <vt:lpstr>幻灯片标题</vt:lpstr>
      </vt:variant>
      <vt:variant>
        <vt:i4>44</vt:i4>
      </vt:variant>
    </vt:vector>
  </HeadingPairs>
  <TitlesOfParts>
    <vt:vector size="62" baseType="lpstr">
      <vt:lpstr>Arial</vt:lpstr>
      <vt:lpstr>宋体</vt:lpstr>
      <vt:lpstr>Wingdings</vt:lpstr>
      <vt:lpstr>Roboto Light</vt:lpstr>
      <vt:lpstr>Segoe Print</vt:lpstr>
      <vt:lpstr>Arial</vt:lpstr>
      <vt:lpstr>Roboto Regular</vt:lpstr>
      <vt:lpstr>汉仪菱心体简</vt:lpstr>
      <vt:lpstr>仿宋</vt:lpstr>
      <vt:lpstr>Calibri</vt:lpstr>
      <vt:lpstr>微软雅黑</vt:lpstr>
      <vt:lpstr>Arial Unicode MS</vt:lpstr>
      <vt:lpstr>等线</vt:lpstr>
      <vt:lpstr>Calibri</vt:lpstr>
      <vt:lpstr>Office 主题​​</vt:lpstr>
      <vt:lpstr>Office Theme</vt:lpstr>
      <vt:lpstr>1_Office Theme</vt:lpstr>
      <vt:lpstr>CHCNAV</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qzz</dc:creator>
  <cp:lastModifiedBy>Minna</cp:lastModifiedBy>
  <cp:revision>620</cp:revision>
  <dcterms:created xsi:type="dcterms:W3CDTF">2018-01-09T07:25:00Z</dcterms:created>
  <dcterms:modified xsi:type="dcterms:W3CDTF">2024-04-11T09:55:43Z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ACAD15C2966046579E69CBC183DDC94A_13</vt:lpwstr>
  </property>
  <property fmtid="{D5CDD505-2E9C-101B-9397-08002B2CF9AE}" pid="3" name="KSOProductBuildVer">
    <vt:lpwstr>2052-12.1.0.16417</vt:lpwstr>
  </property>
</Properties>
</file>